
<file path=[Content_Types].xml><?xml version="1.0" encoding="utf-8"?>
<Types xmlns="http://schemas.openxmlformats.org/package/2006/content-types">
  <Default Extension="tmp" ContentType="image/png"/>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78" r:id="rId1"/>
  </p:sldMasterIdLst>
  <p:sldIdLst>
    <p:sldId id="256" r:id="rId2"/>
    <p:sldId id="380" r:id="rId3"/>
    <p:sldId id="390" r:id="rId4"/>
    <p:sldId id="381" r:id="rId5"/>
    <p:sldId id="393" r:id="rId6"/>
    <p:sldId id="383" r:id="rId7"/>
    <p:sldId id="384" r:id="rId8"/>
    <p:sldId id="385" r:id="rId9"/>
    <p:sldId id="395" r:id="rId10"/>
    <p:sldId id="396" r:id="rId11"/>
    <p:sldId id="397" r:id="rId12"/>
    <p:sldId id="398" r:id="rId13"/>
    <p:sldId id="399" r:id="rId14"/>
    <p:sldId id="394" r:id="rId15"/>
  </p:sldIdLst>
  <p:sldSz cx="12192000" cy="6858000"/>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C416"/>
    <a:srgbClr val="59595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Orta Stil 2 - Vurgu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2838BEF-8BB2-4498-84A7-C5851F593DF1}" styleName="Orta Stil 4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2D5ABB26-0587-4C30-8999-92F81FD0307C}" styleName="Stil Yok, Kılavuz Yok">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ema Uygulanmış Stil 1 - Vurgu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84E427A-3D55-4303-BF80-6455036E1DE7}" styleName="Tema Uygulanmış Stil 1 - Vurgu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E269D01E-BC32-4049-B463-5C60D7B0CCD2}" styleName="Tema Uygulanmış Stil 2 - Vurgu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FD0F851-EC5A-4D38-B0AD-8093EC10F338}" styleName="Açık Stil 1 - Vurgu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912C8C85-51F0-491E-9774-3900AFEF0FD7}" styleName="Açık Stil 2 - Vurgu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BDBED569-4797-4DF1-A0F4-6AAB3CD982D8}" styleName="Açık Stil 3 - Vurgu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BC89EF96-8CEA-46FF-86C4-4CE0E7609802}" styleName="Açık Stil 3 - Vurgu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5A111915-BE36-4E01-A7E5-04B1672EAD32}" styleName="Açık Stil 2 - Vurgu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FABFCF23-3B69-468F-B69F-88F6DE6A72F2}" styleName="Orta Stil 1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AF606853-7671-496A-8E4F-DF71F8EC918B}" styleName="Koyu Stil 1 - Vurgu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46F890A9-2807-4EBB-B81D-B2AA78EC7F39}" styleName="Koyu Stil 2 - Vurgu 5/Vurgu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91EBBBCC-DAD2-459C-BE2E-F6DE35CF9A28}" styleName="Koyu Stil 2 - Vurgu 3/Vurgu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0660B408-B3CF-4A94-85FC-2B1E0A45F4A2}" styleName="Koyu Stil 2 - Vurgu 1/Vurgu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5202B0CA-FC54-4496-8BCA-5EF66A818D29}" styleName="Koyu Stil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85BE263C-DBD7-4A20-BB59-AAB30ACAA65A}" styleName="Orta Stil 3 - Vurgu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6E25E649-3F16-4E02-A733-19D2CDBF48F0}" styleName="Orta Stil 3 - Vurgu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EB9631B5-78F2-41C9-869B-9F39066F8104}" styleName="Orta Stil 3 - Vurgu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74C1A8A3-306A-4EB7-A6B1-4F7E0EB9C5D6}" styleName="Orta Stil 3 - Vurgu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7DF18680-E054-41AD-8BC1-D1AEF772440D}" styleName="Orta Stil 2 - Vurgu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073A0DAA-6AF3-43AB-8588-CEC1D06C72B9}" styleName="Orta Stil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4" autoAdjust="0"/>
    <p:restoredTop sz="94660"/>
  </p:normalViewPr>
  <p:slideViewPr>
    <p:cSldViewPr snapToGrid="0">
      <p:cViewPr varScale="1">
        <p:scale>
          <a:sx n="69" d="100"/>
          <a:sy n="69" d="100"/>
        </p:scale>
        <p:origin x="696"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Title 1"/>
          <p:cNvSpPr>
            <a:spLocks noGrp="1"/>
          </p:cNvSpPr>
          <p:nvPr>
            <p:ph type="ctrTitle"/>
          </p:nvPr>
        </p:nvSpPr>
        <p:spPr>
          <a:xfrm>
            <a:off x="1751012" y="609601"/>
            <a:ext cx="8676222" cy="3200400"/>
          </a:xfrm>
        </p:spPr>
        <p:txBody>
          <a:bodyPr anchor="b">
            <a:normAutofit/>
          </a:bodyPr>
          <a:lstStyle>
            <a:lvl1pPr algn="ctr">
              <a:defRPr sz="4800">
                <a:effectLst>
                  <a:glow rad="38100">
                    <a:schemeClr val="bg1">
                      <a:lumMod val="65000"/>
                      <a:lumOff val="35000"/>
                      <a:alpha val="50000"/>
                    </a:schemeClr>
                  </a:glow>
                  <a:outerShdw blurRad="28575" dist="31750" dir="13200000" algn="tl" rotWithShape="0">
                    <a:srgbClr val="000000">
                      <a:alpha val="25000"/>
                    </a:srgbClr>
                  </a:outerShdw>
                </a:effectLst>
              </a:defRPr>
            </a:lvl1pPr>
          </a:lstStyle>
          <a:p>
            <a:r>
              <a:rPr lang="tr-TR" smtClean="0"/>
              <a:t>Asıl başlık stili için tıklatın</a:t>
            </a:r>
            <a:endParaRPr lang="en-US" dirty="0"/>
          </a:p>
        </p:txBody>
      </p:sp>
      <p:sp>
        <p:nvSpPr>
          <p:cNvPr id="3" name="Subtitle 2"/>
          <p:cNvSpPr>
            <a:spLocks noGrp="1"/>
          </p:cNvSpPr>
          <p:nvPr>
            <p:ph type="subTitle" idx="1"/>
          </p:nvPr>
        </p:nvSpPr>
        <p:spPr>
          <a:xfrm>
            <a:off x="1751012" y="3886200"/>
            <a:ext cx="8676222" cy="1905000"/>
          </a:xfrm>
        </p:spPr>
        <p:txBody>
          <a:bodyPr anchor="t">
            <a:normAutofit/>
          </a:bodyPr>
          <a:lstStyle>
            <a:lvl1pPr marL="0" indent="0" algn="ctr">
              <a:buNone/>
              <a:defRPr sz="2100">
                <a:gradFill flip="none" rotWithShape="1">
                  <a:gsLst>
                    <a:gs pos="0">
                      <a:schemeClr val="tx1"/>
                    </a:gs>
                    <a:gs pos="100000">
                      <a:schemeClr val="tx1">
                        <a:lumMod val="75000"/>
                      </a:schemeClr>
                    </a:gs>
                  </a:gsLst>
                  <a:lin ang="5400000" scaled="0"/>
                  <a:tileRect/>
                </a:gra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tıklayın</a:t>
            </a:r>
            <a:endParaRPr lang="en-US" dirty="0"/>
          </a:p>
        </p:txBody>
      </p:sp>
      <p:sp>
        <p:nvSpPr>
          <p:cNvPr id="4" name="Date Placeholder 3"/>
          <p:cNvSpPr>
            <a:spLocks noGrp="1"/>
          </p:cNvSpPr>
          <p:nvPr>
            <p:ph type="dt" sz="half" idx="10"/>
          </p:nvPr>
        </p:nvSpPr>
        <p:spPr/>
        <p:txBody>
          <a:bodyPr/>
          <a:lstStyle/>
          <a:p>
            <a:fld id="{9C6F7165-3F3F-4AEF-90AD-61FBA5020117}" type="datetimeFigureOut">
              <a:rPr lang="tr-TR" smtClean="0"/>
              <a:pPr/>
              <a:t>18.12.2024</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6964264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Asıl başlık stili için tıklatın</a:t>
            </a:r>
            <a:endParaRPr lang="en-US" dirty="0"/>
          </a:p>
        </p:txBody>
      </p:sp>
      <p:sp>
        <p:nvSpPr>
          <p:cNvPr id="3" name="Content Placeholder 2"/>
          <p:cNvSpPr>
            <a:spLocks noGrp="1"/>
          </p:cNvSpPr>
          <p:nvPr>
            <p:ph idx="1"/>
          </p:nvPr>
        </p:nvSpPr>
        <p:spPr/>
        <p:txBody>
          <a:bodyPr anchor="ctr"/>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Date Placeholder 3"/>
          <p:cNvSpPr>
            <a:spLocks noGrp="1"/>
          </p:cNvSpPr>
          <p:nvPr>
            <p:ph type="dt" sz="half" idx="10"/>
          </p:nvPr>
        </p:nvSpPr>
        <p:spPr/>
        <p:txBody>
          <a:bodyPr/>
          <a:lstStyle/>
          <a:p>
            <a:fld id="{9C6F7165-3F3F-4AEF-90AD-61FBA5020117}" type="datetimeFigureOut">
              <a:rPr lang="tr-TR" smtClean="0"/>
              <a:pPr/>
              <a:t>18.12.2024</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7276075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Title 1"/>
          <p:cNvSpPr>
            <a:spLocks noGrp="1"/>
          </p:cNvSpPr>
          <p:nvPr>
            <p:ph type="title"/>
          </p:nvPr>
        </p:nvSpPr>
        <p:spPr>
          <a:xfrm>
            <a:off x="1751013" y="3308581"/>
            <a:ext cx="8686800" cy="1468800"/>
          </a:xfrm>
        </p:spPr>
        <p:txBody>
          <a:bodyPr anchor="b"/>
          <a:lstStyle>
            <a:lvl1pPr algn="r">
              <a:defRPr sz="4000" b="0" cap="all"/>
            </a:lvl1pPr>
          </a:lstStyle>
          <a:p>
            <a:r>
              <a:rPr lang="tr-TR" smtClean="0"/>
              <a:t>Asıl başlık stili için tıklatın</a:t>
            </a:r>
            <a:endParaRPr lang="en-US" dirty="0"/>
          </a:p>
        </p:txBody>
      </p:sp>
      <p:sp>
        <p:nvSpPr>
          <p:cNvPr id="3" name="Text Placeholder 2"/>
          <p:cNvSpPr>
            <a:spLocks noGrp="1"/>
          </p:cNvSpPr>
          <p:nvPr>
            <p:ph type="body" idx="1"/>
          </p:nvPr>
        </p:nvSpPr>
        <p:spPr>
          <a:xfrm>
            <a:off x="1751011" y="4777381"/>
            <a:ext cx="8686801" cy="860400"/>
          </a:xfrm>
        </p:spPr>
        <p:txBody>
          <a:bodyPr anchor="t">
            <a:normAutofit/>
          </a:bodyPr>
          <a:lstStyle>
            <a:lvl1pPr marL="0" indent="0" algn="r">
              <a:buNone/>
              <a:defRPr sz="20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a:t>
            </a:r>
          </a:p>
        </p:txBody>
      </p:sp>
      <p:sp>
        <p:nvSpPr>
          <p:cNvPr id="4" name="Date Placeholder 3"/>
          <p:cNvSpPr>
            <a:spLocks noGrp="1"/>
          </p:cNvSpPr>
          <p:nvPr>
            <p:ph type="dt" sz="half" idx="10"/>
          </p:nvPr>
        </p:nvSpPr>
        <p:spPr/>
        <p:txBody>
          <a:bodyPr/>
          <a:lstStyle/>
          <a:p>
            <a:fld id="{9C6F7165-3F3F-4AEF-90AD-61FBA5020117}" type="datetimeFigureOut">
              <a:rPr lang="tr-TR" smtClean="0"/>
              <a:pPr/>
              <a:t>18.12.2024</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4248027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Asıl başlık stili için tıklatın</a:t>
            </a:r>
            <a:endParaRPr lang="en-US" dirty="0"/>
          </a:p>
        </p:txBody>
      </p:sp>
      <p:sp>
        <p:nvSpPr>
          <p:cNvPr id="3" name="Content Placeholder 2"/>
          <p:cNvSpPr>
            <a:spLocks noGrp="1"/>
          </p:cNvSpPr>
          <p:nvPr>
            <p:ph sz="half" idx="1"/>
          </p:nvPr>
        </p:nvSpPr>
        <p:spPr>
          <a:xfrm>
            <a:off x="1141412" y="2666999"/>
            <a:ext cx="4876800"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Content Placeholder 3"/>
          <p:cNvSpPr>
            <a:spLocks noGrp="1"/>
          </p:cNvSpPr>
          <p:nvPr>
            <p:ph sz="half" idx="2"/>
          </p:nvPr>
        </p:nvSpPr>
        <p:spPr>
          <a:xfrm>
            <a:off x="6170612" y="2667000"/>
            <a:ext cx="4876800"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5" name="Date Placeholder 4"/>
          <p:cNvSpPr>
            <a:spLocks noGrp="1"/>
          </p:cNvSpPr>
          <p:nvPr>
            <p:ph type="dt" sz="half" idx="10"/>
          </p:nvPr>
        </p:nvSpPr>
        <p:spPr/>
        <p:txBody>
          <a:bodyPr/>
          <a:lstStyle/>
          <a:p>
            <a:fld id="{9C6F7165-3F3F-4AEF-90AD-61FBA5020117}" type="datetimeFigureOut">
              <a:rPr lang="tr-TR" smtClean="0"/>
              <a:pPr/>
              <a:t>18.12.2024</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4022627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tr-TR" smtClean="0"/>
              <a:t>Asıl başlık stili için tıklatın</a:t>
            </a:r>
            <a:endParaRPr lang="en-US" dirty="0"/>
          </a:p>
        </p:txBody>
      </p:sp>
      <p:sp>
        <p:nvSpPr>
          <p:cNvPr id="3" name="Text Placeholder 2"/>
          <p:cNvSpPr>
            <a:spLocks noGrp="1"/>
          </p:cNvSpPr>
          <p:nvPr>
            <p:ph type="body" idx="1"/>
          </p:nvPr>
        </p:nvSpPr>
        <p:spPr>
          <a:xfrm>
            <a:off x="1429280" y="2658533"/>
            <a:ext cx="4588931"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a:t>
            </a:r>
          </a:p>
        </p:txBody>
      </p:sp>
      <p:sp>
        <p:nvSpPr>
          <p:cNvPr id="4" name="Content Placeholder 3"/>
          <p:cNvSpPr>
            <a:spLocks noGrp="1"/>
          </p:cNvSpPr>
          <p:nvPr>
            <p:ph sz="half" idx="2"/>
          </p:nvPr>
        </p:nvSpPr>
        <p:spPr>
          <a:xfrm>
            <a:off x="1141412" y="3243262"/>
            <a:ext cx="4876800" cy="2547937"/>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5" name="Text Placeholder 4"/>
          <p:cNvSpPr>
            <a:spLocks noGrp="1"/>
          </p:cNvSpPr>
          <p:nvPr>
            <p:ph type="body" sz="quarter" idx="3"/>
          </p:nvPr>
        </p:nvSpPr>
        <p:spPr>
          <a:xfrm>
            <a:off x="6443133" y="2667000"/>
            <a:ext cx="4604280"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a:t>
            </a:r>
          </a:p>
        </p:txBody>
      </p:sp>
      <p:sp>
        <p:nvSpPr>
          <p:cNvPr id="6" name="Content Placeholder 5"/>
          <p:cNvSpPr>
            <a:spLocks noGrp="1"/>
          </p:cNvSpPr>
          <p:nvPr>
            <p:ph sz="quarter" idx="4"/>
          </p:nvPr>
        </p:nvSpPr>
        <p:spPr>
          <a:xfrm>
            <a:off x="6170612" y="3243262"/>
            <a:ext cx="4876801" cy="2547937"/>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7" name="Date Placeholder 6"/>
          <p:cNvSpPr>
            <a:spLocks noGrp="1"/>
          </p:cNvSpPr>
          <p:nvPr>
            <p:ph type="dt" sz="half" idx="10"/>
          </p:nvPr>
        </p:nvSpPr>
        <p:spPr/>
        <p:txBody>
          <a:bodyPr/>
          <a:lstStyle/>
          <a:p>
            <a:fld id="{9C6F7165-3F3F-4AEF-90AD-61FBA5020117}" type="datetimeFigureOut">
              <a:rPr lang="tr-TR" smtClean="0"/>
              <a:pPr/>
              <a:t>18.12.2024</a:t>
            </a:fld>
            <a:endParaRPr lang="tr-TR"/>
          </a:p>
        </p:txBody>
      </p:sp>
      <p:sp>
        <p:nvSpPr>
          <p:cNvPr id="8" name="Footer Placeholder 7"/>
          <p:cNvSpPr>
            <a:spLocks noGrp="1"/>
          </p:cNvSpPr>
          <p:nvPr>
            <p:ph type="ftr" sz="quarter" idx="11"/>
          </p:nvPr>
        </p:nvSpPr>
        <p:spPr/>
        <p:txBody>
          <a:bodyPr/>
          <a:lstStyle/>
          <a:p>
            <a:endParaRPr lang="tr-TR"/>
          </a:p>
        </p:txBody>
      </p:sp>
      <p:sp>
        <p:nvSpPr>
          <p:cNvPr id="9" name="Slide Number Placeholder 8"/>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9773772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Asıl başlık stili için tıklatın</a:t>
            </a:r>
            <a:endParaRPr lang="en-US" dirty="0"/>
          </a:p>
        </p:txBody>
      </p:sp>
      <p:sp>
        <p:nvSpPr>
          <p:cNvPr id="3" name="Date Placeholder 2"/>
          <p:cNvSpPr>
            <a:spLocks noGrp="1"/>
          </p:cNvSpPr>
          <p:nvPr>
            <p:ph type="dt" sz="half" idx="10"/>
          </p:nvPr>
        </p:nvSpPr>
        <p:spPr/>
        <p:txBody>
          <a:bodyPr/>
          <a:lstStyle/>
          <a:p>
            <a:fld id="{9C6F7165-3F3F-4AEF-90AD-61FBA5020117}" type="datetimeFigureOut">
              <a:rPr lang="tr-TR" smtClean="0"/>
              <a:pPr/>
              <a:t>18.12.2024</a:t>
            </a:fld>
            <a:endParaRPr lang="tr-TR"/>
          </a:p>
        </p:txBody>
      </p:sp>
      <p:sp>
        <p:nvSpPr>
          <p:cNvPr id="4" name="Footer Placeholder 3"/>
          <p:cNvSpPr>
            <a:spLocks noGrp="1"/>
          </p:cNvSpPr>
          <p:nvPr>
            <p:ph type="ftr" sz="quarter" idx="11"/>
          </p:nvPr>
        </p:nvSpPr>
        <p:spPr/>
        <p:txBody>
          <a:bodyPr/>
          <a:lstStyle/>
          <a:p>
            <a:endParaRPr lang="tr-TR"/>
          </a:p>
        </p:txBody>
      </p:sp>
      <p:sp>
        <p:nvSpPr>
          <p:cNvPr id="5" name="Slide Number Placeholder 4"/>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1001268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F7165-3F3F-4AEF-90AD-61FBA5020117}" type="datetimeFigureOut">
              <a:rPr lang="tr-TR" smtClean="0"/>
              <a:pPr/>
              <a:t>18.12.2024</a:t>
            </a:fld>
            <a:endParaRPr lang="tr-TR"/>
          </a:p>
        </p:txBody>
      </p:sp>
      <p:sp>
        <p:nvSpPr>
          <p:cNvPr id="3" name="Footer Placeholder 2"/>
          <p:cNvSpPr>
            <a:spLocks noGrp="1"/>
          </p:cNvSpPr>
          <p:nvPr>
            <p:ph type="ftr" sz="quarter" idx="11"/>
          </p:nvPr>
        </p:nvSpPr>
        <p:spPr/>
        <p:txBody>
          <a:bodyPr/>
          <a:lstStyle/>
          <a:p>
            <a:endParaRPr lang="tr-TR"/>
          </a:p>
        </p:txBody>
      </p:sp>
      <p:sp>
        <p:nvSpPr>
          <p:cNvPr id="4" name="Slide Number Placeholder 3"/>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0518316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Title 1"/>
          <p:cNvSpPr>
            <a:spLocks noGrp="1"/>
          </p:cNvSpPr>
          <p:nvPr>
            <p:ph type="title"/>
          </p:nvPr>
        </p:nvSpPr>
        <p:spPr>
          <a:xfrm>
            <a:off x="1141411" y="1600200"/>
            <a:ext cx="3549121" cy="1371600"/>
          </a:xfrm>
        </p:spPr>
        <p:txBody>
          <a:bodyPr anchor="b">
            <a:normAutofit/>
          </a:bodyPr>
          <a:lstStyle>
            <a:lvl1pPr algn="l">
              <a:defRPr sz="2400" b="0"/>
            </a:lvl1pPr>
          </a:lstStyle>
          <a:p>
            <a:r>
              <a:rPr lang="tr-TR" smtClean="0"/>
              <a:t>Asıl başlık stili için tıklatın</a:t>
            </a:r>
            <a:endParaRPr lang="en-US" dirty="0"/>
          </a:p>
        </p:txBody>
      </p:sp>
      <p:sp>
        <p:nvSpPr>
          <p:cNvPr id="3" name="Content Placeholder 2"/>
          <p:cNvSpPr>
            <a:spLocks noGrp="1"/>
          </p:cNvSpPr>
          <p:nvPr>
            <p:ph idx="1"/>
          </p:nvPr>
        </p:nvSpPr>
        <p:spPr>
          <a:xfrm>
            <a:off x="5103812" y="609601"/>
            <a:ext cx="5943601" cy="51816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Text Placeholder 3"/>
          <p:cNvSpPr>
            <a:spLocks noGrp="1"/>
          </p:cNvSpPr>
          <p:nvPr>
            <p:ph type="body" sz="half" idx="2"/>
          </p:nvPr>
        </p:nvSpPr>
        <p:spPr>
          <a:xfrm>
            <a:off x="1141411" y="2971800"/>
            <a:ext cx="3549121" cy="1828800"/>
          </a:xfrm>
        </p:spPr>
        <p:txBody>
          <a:bodyP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a:t>
            </a:r>
          </a:p>
        </p:txBody>
      </p:sp>
      <p:sp>
        <p:nvSpPr>
          <p:cNvPr id="5" name="Date Placeholder 4"/>
          <p:cNvSpPr>
            <a:spLocks noGrp="1"/>
          </p:cNvSpPr>
          <p:nvPr>
            <p:ph type="dt" sz="half" idx="10"/>
          </p:nvPr>
        </p:nvSpPr>
        <p:spPr/>
        <p:txBody>
          <a:bodyPr/>
          <a:lstStyle/>
          <a:p>
            <a:fld id="{9C6F7165-3F3F-4AEF-90AD-61FBA5020117}" type="datetimeFigureOut">
              <a:rPr lang="tr-TR" smtClean="0"/>
              <a:pPr/>
              <a:t>18.12.2024</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3570744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Title 1"/>
          <p:cNvSpPr>
            <a:spLocks noGrp="1"/>
          </p:cNvSpPr>
          <p:nvPr>
            <p:ph type="title"/>
          </p:nvPr>
        </p:nvSpPr>
        <p:spPr>
          <a:xfrm>
            <a:off x="1141411" y="1600200"/>
            <a:ext cx="5334001" cy="1371600"/>
          </a:xfrm>
        </p:spPr>
        <p:txBody>
          <a:bodyPr anchor="b">
            <a:normAutofit/>
          </a:bodyPr>
          <a:lstStyle>
            <a:lvl1pPr algn="l">
              <a:defRPr sz="2800" b="0"/>
            </a:lvl1pPr>
          </a:lstStyle>
          <a:p>
            <a:r>
              <a:rPr lang="tr-TR" smtClean="0"/>
              <a:t>Asıl başlık stili için tıklatın</a:t>
            </a:r>
            <a:endParaRPr lang="en-US" dirty="0"/>
          </a:p>
        </p:txBody>
      </p:sp>
      <p:sp>
        <p:nvSpPr>
          <p:cNvPr id="14" name="Picture Placeholder 2"/>
          <p:cNvSpPr>
            <a:spLocks noGrp="1" noChangeAspect="1"/>
          </p:cNvSpPr>
          <p:nvPr>
            <p:ph type="pic" idx="1"/>
          </p:nvPr>
        </p:nvSpPr>
        <p:spPr>
          <a:xfrm>
            <a:off x="7433733" y="-18288"/>
            <a:ext cx="3276599" cy="6903720"/>
          </a:xfrm>
          <a:ln w="38100">
            <a:gradFill flip="none" rotWithShape="1">
              <a:gsLst>
                <a:gs pos="0">
                  <a:schemeClr val="bg2"/>
                </a:gs>
                <a:gs pos="100000">
                  <a:schemeClr val="bg2">
                    <a:lumMod val="75000"/>
                  </a:schemeClr>
                </a:gs>
              </a:gsLst>
              <a:lin ang="5400000" scaled="0"/>
              <a:tileRect/>
            </a:gradFill>
          </a:ln>
          <a:effectLst>
            <a:innerShdw blurRad="57150" dist="38100" dir="1080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tr-TR" smtClean="0"/>
              <a:t>Resim eklemek için simgeyi tıklatın</a:t>
            </a:r>
            <a:endParaRPr lang="en-US" dirty="0"/>
          </a:p>
        </p:txBody>
      </p:sp>
      <p:sp>
        <p:nvSpPr>
          <p:cNvPr id="4" name="Text Placeholder 3"/>
          <p:cNvSpPr>
            <a:spLocks noGrp="1"/>
          </p:cNvSpPr>
          <p:nvPr>
            <p:ph type="body" sz="half" idx="2"/>
          </p:nvPr>
        </p:nvSpPr>
        <p:spPr>
          <a:xfrm>
            <a:off x="1141411" y="2971800"/>
            <a:ext cx="5334001" cy="1828800"/>
          </a:xfrm>
        </p:spPr>
        <p:txBody>
          <a:bodyP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a:t>
            </a:r>
          </a:p>
        </p:txBody>
      </p:sp>
      <p:sp>
        <p:nvSpPr>
          <p:cNvPr id="5" name="Date Placeholder 4"/>
          <p:cNvSpPr>
            <a:spLocks noGrp="1"/>
          </p:cNvSpPr>
          <p:nvPr>
            <p:ph type="dt" sz="half" idx="10"/>
          </p:nvPr>
        </p:nvSpPr>
        <p:spPr>
          <a:xfrm>
            <a:off x="6399212" y="5883275"/>
            <a:ext cx="914400" cy="365125"/>
          </a:xfrm>
        </p:spPr>
        <p:txBody>
          <a:bodyPr/>
          <a:lstStyle/>
          <a:p>
            <a:fld id="{9C6F7165-3F3F-4AEF-90AD-61FBA5020117}" type="datetimeFigureOut">
              <a:rPr lang="tr-TR" smtClean="0"/>
              <a:pPr/>
              <a:t>18.12.2024</a:t>
            </a:fld>
            <a:endParaRPr lang="tr-TR"/>
          </a:p>
        </p:txBody>
      </p:sp>
      <p:sp>
        <p:nvSpPr>
          <p:cNvPr id="6" name="Footer Placeholder 5"/>
          <p:cNvSpPr>
            <a:spLocks noGrp="1"/>
          </p:cNvSpPr>
          <p:nvPr>
            <p:ph type="ftr" sz="quarter" idx="11"/>
          </p:nvPr>
        </p:nvSpPr>
        <p:spPr>
          <a:xfrm>
            <a:off x="1141412" y="5883275"/>
            <a:ext cx="5105400" cy="365125"/>
          </a:xfrm>
        </p:spPr>
        <p:txBody>
          <a:bodyPr/>
          <a:lstStyle/>
          <a:p>
            <a:endParaRPr lang="tr-TR"/>
          </a:p>
        </p:txBody>
      </p:sp>
      <p:sp>
        <p:nvSpPr>
          <p:cNvPr id="7" name="Slide Number Placeholder 6"/>
          <p:cNvSpPr>
            <a:spLocks noGrp="1"/>
          </p:cNvSpPr>
          <p:nvPr>
            <p:ph type="sldNum" sz="quarter" idx="12"/>
          </p:nvPr>
        </p:nvSpPr>
        <p:spPr>
          <a:xfrm>
            <a:off x="10742612" y="5883275"/>
            <a:ext cx="322567" cy="365125"/>
          </a:xfrm>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2777933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Yazılı Panoramik Resim">
    <p:spTree>
      <p:nvGrpSpPr>
        <p:cNvPr id="1" name=""/>
        <p:cNvGrpSpPr/>
        <p:nvPr/>
      </p:nvGrpSpPr>
      <p:grpSpPr>
        <a:xfrm>
          <a:off x="0" y="0"/>
          <a:ext cx="0" cy="0"/>
          <a:chOff x="0" y="0"/>
          <a:chExt cx="0" cy="0"/>
        </a:xfrm>
      </p:grpSpPr>
      <p:sp>
        <p:nvSpPr>
          <p:cNvPr id="2" name="Title 1"/>
          <p:cNvSpPr>
            <a:spLocks noGrp="1"/>
          </p:cNvSpPr>
          <p:nvPr>
            <p:ph type="title"/>
          </p:nvPr>
        </p:nvSpPr>
        <p:spPr>
          <a:xfrm>
            <a:off x="1141413" y="4732865"/>
            <a:ext cx="9906000" cy="566738"/>
          </a:xfrm>
        </p:spPr>
        <p:txBody>
          <a:bodyPr anchor="b">
            <a:normAutofit/>
          </a:bodyPr>
          <a:lstStyle>
            <a:lvl1pPr algn="l">
              <a:defRPr sz="2400" b="0"/>
            </a:lvl1pPr>
          </a:lstStyle>
          <a:p>
            <a:r>
              <a:rPr lang="tr-TR" smtClean="0"/>
              <a:t>Asıl başlık stili için tıklatın</a:t>
            </a:r>
            <a:endParaRPr lang="en-US" dirty="0"/>
          </a:p>
        </p:txBody>
      </p:sp>
      <p:sp>
        <p:nvSpPr>
          <p:cNvPr id="3" name="Picture Placeholder 2"/>
          <p:cNvSpPr>
            <a:spLocks noGrp="1" noChangeAspect="1"/>
          </p:cNvSpPr>
          <p:nvPr>
            <p:ph type="pic" idx="1"/>
          </p:nvPr>
        </p:nvSpPr>
        <p:spPr>
          <a:xfrm>
            <a:off x="19796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tr-TR" smtClean="0"/>
              <a:t>Resim eklemek için simgeyi tıklatın</a:t>
            </a:r>
            <a:endParaRPr lang="en-US" dirty="0"/>
          </a:p>
        </p:txBody>
      </p:sp>
      <p:sp>
        <p:nvSpPr>
          <p:cNvPr id="4" name="Text Placeholder 3"/>
          <p:cNvSpPr>
            <a:spLocks noGrp="1"/>
          </p:cNvSpPr>
          <p:nvPr>
            <p:ph type="body" sz="half" idx="2"/>
          </p:nvPr>
        </p:nvSpPr>
        <p:spPr>
          <a:xfrm>
            <a:off x="1141413" y="5299603"/>
            <a:ext cx="9906000" cy="493712"/>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a:t>
            </a:r>
          </a:p>
        </p:txBody>
      </p:sp>
      <p:sp>
        <p:nvSpPr>
          <p:cNvPr id="5" name="Date Placeholder 4"/>
          <p:cNvSpPr>
            <a:spLocks noGrp="1"/>
          </p:cNvSpPr>
          <p:nvPr>
            <p:ph type="dt" sz="half" idx="10"/>
          </p:nvPr>
        </p:nvSpPr>
        <p:spPr/>
        <p:txBody>
          <a:bodyPr/>
          <a:lstStyle/>
          <a:p>
            <a:fld id="{9C6F7165-3F3F-4AEF-90AD-61FBA5020117}" type="datetimeFigureOut">
              <a:rPr lang="tr-TR" smtClean="0"/>
              <a:pPr/>
              <a:t>18.12.2024</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6484460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Başlık ve Resim Yazısı">
    <p:spTree>
      <p:nvGrpSpPr>
        <p:cNvPr id="1" name=""/>
        <p:cNvGrpSpPr/>
        <p:nvPr/>
      </p:nvGrpSpPr>
      <p:grpSpPr>
        <a:xfrm>
          <a:off x="0" y="0"/>
          <a:ext cx="0" cy="0"/>
          <a:chOff x="0" y="0"/>
          <a:chExt cx="0" cy="0"/>
        </a:xfrm>
      </p:grpSpPr>
      <p:sp>
        <p:nvSpPr>
          <p:cNvPr id="2" name="Title 1"/>
          <p:cNvSpPr>
            <a:spLocks noGrp="1"/>
          </p:cNvSpPr>
          <p:nvPr>
            <p:ph type="title"/>
          </p:nvPr>
        </p:nvSpPr>
        <p:spPr>
          <a:xfrm>
            <a:off x="1141412" y="609601"/>
            <a:ext cx="9905999" cy="3124199"/>
          </a:xfrm>
        </p:spPr>
        <p:txBody>
          <a:bodyPr anchor="ctr">
            <a:normAutofit/>
          </a:bodyPr>
          <a:lstStyle>
            <a:lvl1pPr algn="l">
              <a:defRPr sz="3200" b="0" cap="all"/>
            </a:lvl1pPr>
          </a:lstStyle>
          <a:p>
            <a:r>
              <a:rPr lang="tr-TR" smtClean="0"/>
              <a:t>Asıl başlık stili için tıklatın</a:t>
            </a:r>
            <a:endParaRPr lang="en-US" dirty="0"/>
          </a:p>
        </p:txBody>
      </p:sp>
      <p:sp>
        <p:nvSpPr>
          <p:cNvPr id="3" name="Text Placeholder 2"/>
          <p:cNvSpPr>
            <a:spLocks noGrp="1"/>
          </p:cNvSpPr>
          <p:nvPr>
            <p:ph type="body" idx="1"/>
          </p:nvPr>
        </p:nvSpPr>
        <p:spPr>
          <a:xfrm>
            <a:off x="1141411" y="4343400"/>
            <a:ext cx="9906000" cy="1447800"/>
          </a:xfrm>
        </p:spPr>
        <p:txBody>
          <a:bodyPr anchor="ctr">
            <a:normAutofit/>
          </a:bodyPr>
          <a:lstStyle>
            <a:lvl1pPr marL="0" indent="0" algn="l">
              <a:buNone/>
              <a:defRPr sz="20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a:t>
            </a:r>
          </a:p>
        </p:txBody>
      </p:sp>
      <p:sp>
        <p:nvSpPr>
          <p:cNvPr id="4" name="Date Placeholder 3"/>
          <p:cNvSpPr>
            <a:spLocks noGrp="1"/>
          </p:cNvSpPr>
          <p:nvPr>
            <p:ph type="dt" sz="half" idx="10"/>
          </p:nvPr>
        </p:nvSpPr>
        <p:spPr/>
        <p:txBody>
          <a:bodyPr/>
          <a:lstStyle/>
          <a:p>
            <a:fld id="{9C6F7165-3F3F-4AEF-90AD-61FBA5020117}" type="datetimeFigureOut">
              <a:rPr lang="tr-TR" smtClean="0"/>
              <a:pPr/>
              <a:t>18.12.2024</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34563827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Resim Yazılı Alıntı">
    <p:spTree>
      <p:nvGrpSpPr>
        <p:cNvPr id="1" name=""/>
        <p:cNvGrpSpPr/>
        <p:nvPr/>
      </p:nvGrpSpPr>
      <p:grpSpPr>
        <a:xfrm>
          <a:off x="0" y="0"/>
          <a:ext cx="0" cy="0"/>
          <a:chOff x="0" y="0"/>
          <a:chExt cx="0" cy="0"/>
        </a:xfrm>
      </p:grpSpPr>
      <p:sp>
        <p:nvSpPr>
          <p:cNvPr id="14" name="TextBox 13"/>
          <p:cNvSpPr txBox="1"/>
          <p:nvPr/>
        </p:nvSpPr>
        <p:spPr>
          <a:xfrm>
            <a:off x="836612"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accent1"/>
                </a:solidFill>
              </a:rPr>
              <a:t>“</a:t>
            </a:r>
          </a:p>
        </p:txBody>
      </p:sp>
      <p:sp>
        <p:nvSpPr>
          <p:cNvPr id="15" name="TextBox 14"/>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accent1"/>
                </a:solidFill>
              </a:rPr>
              <a:t>”</a:t>
            </a:r>
          </a:p>
        </p:txBody>
      </p:sp>
      <p:sp>
        <p:nvSpPr>
          <p:cNvPr id="2" name="Title 1"/>
          <p:cNvSpPr>
            <a:spLocks noGrp="1"/>
          </p:cNvSpPr>
          <p:nvPr>
            <p:ph type="title"/>
          </p:nvPr>
        </p:nvSpPr>
        <p:spPr>
          <a:xfrm>
            <a:off x="1446213" y="609601"/>
            <a:ext cx="9296398" cy="2743199"/>
          </a:xfrm>
        </p:spPr>
        <p:txBody>
          <a:bodyPr anchor="ctr">
            <a:normAutofit/>
          </a:bodyPr>
          <a:lstStyle>
            <a:lvl1pPr algn="l">
              <a:defRPr sz="3200" b="0" cap="all">
                <a:solidFill>
                  <a:schemeClr val="tx1"/>
                </a:solidFill>
              </a:defRPr>
            </a:lvl1pPr>
          </a:lstStyle>
          <a:p>
            <a:r>
              <a:rPr lang="tr-TR" smtClean="0"/>
              <a:t>Asıl başlık stili için tıklatın</a:t>
            </a:r>
            <a:endParaRPr lang="en-US" dirty="0"/>
          </a:p>
        </p:txBody>
      </p:sp>
      <p:sp>
        <p:nvSpPr>
          <p:cNvPr id="10" name="Text Placeholder 9"/>
          <p:cNvSpPr>
            <a:spLocks noGrp="1"/>
          </p:cNvSpPr>
          <p:nvPr>
            <p:ph type="body" sz="quarter" idx="13"/>
          </p:nvPr>
        </p:nvSpPr>
        <p:spPr>
          <a:xfrm>
            <a:off x="1674812" y="3352800"/>
            <a:ext cx="8839202"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tr-TR" smtClean="0"/>
              <a:t>Asıl metin stillerini düzenle</a:t>
            </a:r>
          </a:p>
        </p:txBody>
      </p:sp>
      <p:sp>
        <p:nvSpPr>
          <p:cNvPr id="3" name="Text Placeholder 2"/>
          <p:cNvSpPr>
            <a:spLocks noGrp="1"/>
          </p:cNvSpPr>
          <p:nvPr>
            <p:ph type="body" idx="1"/>
          </p:nvPr>
        </p:nvSpPr>
        <p:spPr>
          <a:xfrm>
            <a:off x="1141411" y="4343400"/>
            <a:ext cx="9906000" cy="1447800"/>
          </a:xfrm>
        </p:spPr>
        <p:txBody>
          <a:bodyPr vert="horz" lIns="91440" tIns="45720" rIns="91440" bIns="45720" rtlCol="0" anchor="ctr">
            <a:normAutofit/>
          </a:bodyPr>
          <a:lstStyle>
            <a:lvl1pPr>
              <a:buNone/>
              <a:defRPr lang="en-US" sz="2000">
                <a:gradFill flip="none" rotWithShape="1">
                  <a:gsLst>
                    <a:gs pos="0">
                      <a:schemeClr val="tx1"/>
                    </a:gs>
                    <a:gs pos="100000">
                      <a:schemeClr val="tx1">
                        <a:lumMod val="75000"/>
                      </a:schemeClr>
                    </a:gs>
                  </a:gsLst>
                  <a:lin ang="5400000" scaled="0"/>
                  <a:tileRect/>
                </a:gradFill>
              </a:defRPr>
            </a:lvl1pPr>
          </a:lstStyle>
          <a:p>
            <a:pPr marL="0" lvl="0" indent="0">
              <a:buNone/>
            </a:pPr>
            <a:r>
              <a:rPr lang="tr-TR" smtClean="0"/>
              <a:t>Asıl metin stillerini düzenle</a:t>
            </a:r>
          </a:p>
        </p:txBody>
      </p:sp>
      <p:sp>
        <p:nvSpPr>
          <p:cNvPr id="4" name="Date Placeholder 3"/>
          <p:cNvSpPr>
            <a:spLocks noGrp="1"/>
          </p:cNvSpPr>
          <p:nvPr>
            <p:ph type="dt" sz="half" idx="10"/>
          </p:nvPr>
        </p:nvSpPr>
        <p:spPr/>
        <p:txBody>
          <a:bodyPr/>
          <a:lstStyle/>
          <a:p>
            <a:fld id="{9C6F7165-3F3F-4AEF-90AD-61FBA5020117}" type="datetimeFigureOut">
              <a:rPr lang="tr-TR" smtClean="0"/>
              <a:pPr/>
              <a:t>18.12.2024</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48364882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İsim Kartı">
    <p:spTree>
      <p:nvGrpSpPr>
        <p:cNvPr id="1" name=""/>
        <p:cNvGrpSpPr/>
        <p:nvPr/>
      </p:nvGrpSpPr>
      <p:grpSpPr>
        <a:xfrm>
          <a:off x="0" y="0"/>
          <a:ext cx="0" cy="0"/>
          <a:chOff x="0" y="0"/>
          <a:chExt cx="0" cy="0"/>
        </a:xfrm>
      </p:grpSpPr>
      <p:sp>
        <p:nvSpPr>
          <p:cNvPr id="2" name="Title 1"/>
          <p:cNvSpPr>
            <a:spLocks noGrp="1"/>
          </p:cNvSpPr>
          <p:nvPr>
            <p:ph type="title"/>
          </p:nvPr>
        </p:nvSpPr>
        <p:spPr>
          <a:xfrm>
            <a:off x="1141412" y="3308581"/>
            <a:ext cx="9906000" cy="1468800"/>
          </a:xfrm>
        </p:spPr>
        <p:txBody>
          <a:bodyPr anchor="b">
            <a:normAutofit/>
          </a:bodyPr>
          <a:lstStyle>
            <a:lvl1pPr algn="l">
              <a:defRPr sz="3200" b="0" cap="all"/>
            </a:lvl1pPr>
          </a:lstStyle>
          <a:p>
            <a:r>
              <a:rPr lang="tr-TR" smtClean="0"/>
              <a:t>Asıl başlık stili için tıklatın</a:t>
            </a:r>
            <a:endParaRPr lang="en-US" dirty="0"/>
          </a:p>
        </p:txBody>
      </p:sp>
      <p:sp>
        <p:nvSpPr>
          <p:cNvPr id="3" name="Text Placeholder 2"/>
          <p:cNvSpPr>
            <a:spLocks noGrp="1"/>
          </p:cNvSpPr>
          <p:nvPr>
            <p:ph type="body" idx="1"/>
          </p:nvPr>
        </p:nvSpPr>
        <p:spPr>
          <a:xfrm>
            <a:off x="1141410" y="4777381"/>
            <a:ext cx="9906001" cy="860400"/>
          </a:xfrm>
        </p:spPr>
        <p:txBody>
          <a:bodyPr vert="horz" lIns="91440" tIns="45720" rIns="91440" bIns="45720" rtlCol="0" anchor="t">
            <a:normAutofit/>
          </a:bodyPr>
          <a:lstStyle>
            <a:lvl1pPr>
              <a:defRPr lang="en-US" sz="2000">
                <a:gradFill flip="none" rotWithShape="1">
                  <a:gsLst>
                    <a:gs pos="0">
                      <a:schemeClr val="tx1"/>
                    </a:gs>
                    <a:gs pos="100000">
                      <a:schemeClr val="tx1">
                        <a:lumMod val="75000"/>
                      </a:schemeClr>
                    </a:gs>
                  </a:gsLst>
                  <a:lin ang="5400000" scaled="0"/>
                  <a:tileRect/>
                </a:gradFill>
              </a:defRPr>
            </a:lvl1pPr>
          </a:lstStyle>
          <a:p>
            <a:pPr marL="0" lvl="0" indent="0">
              <a:buNone/>
            </a:pPr>
            <a:r>
              <a:rPr lang="tr-TR" smtClean="0"/>
              <a:t>Asıl metin stillerini düzenle</a:t>
            </a:r>
          </a:p>
        </p:txBody>
      </p:sp>
      <p:sp>
        <p:nvSpPr>
          <p:cNvPr id="4" name="Date Placeholder 3"/>
          <p:cNvSpPr>
            <a:spLocks noGrp="1"/>
          </p:cNvSpPr>
          <p:nvPr>
            <p:ph type="dt" sz="half" idx="10"/>
          </p:nvPr>
        </p:nvSpPr>
        <p:spPr/>
        <p:txBody>
          <a:bodyPr/>
          <a:lstStyle/>
          <a:p>
            <a:fld id="{9C6F7165-3F3F-4AEF-90AD-61FBA5020117}" type="datetimeFigureOut">
              <a:rPr lang="tr-TR" smtClean="0"/>
              <a:pPr/>
              <a:t>18.12.2024</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15283472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Alıntı İsim Kartı">
    <p:spTree>
      <p:nvGrpSpPr>
        <p:cNvPr id="1" name=""/>
        <p:cNvGrpSpPr/>
        <p:nvPr/>
      </p:nvGrpSpPr>
      <p:grpSpPr>
        <a:xfrm>
          <a:off x="0" y="0"/>
          <a:ext cx="0" cy="0"/>
          <a:chOff x="0" y="0"/>
          <a:chExt cx="0" cy="0"/>
        </a:xfrm>
      </p:grpSpPr>
      <p:sp>
        <p:nvSpPr>
          <p:cNvPr id="14" name="TextBox 13"/>
          <p:cNvSpPr txBox="1"/>
          <p:nvPr/>
        </p:nvSpPr>
        <p:spPr>
          <a:xfrm>
            <a:off x="836612"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accent1"/>
                </a:solidFill>
              </a:rPr>
              <a:t>“</a:t>
            </a:r>
          </a:p>
        </p:txBody>
      </p:sp>
      <p:sp>
        <p:nvSpPr>
          <p:cNvPr id="15" name="TextBox 14"/>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accent1"/>
                </a:solidFill>
              </a:rPr>
              <a:t>”</a:t>
            </a:r>
          </a:p>
        </p:txBody>
      </p:sp>
      <p:sp>
        <p:nvSpPr>
          <p:cNvPr id="2" name="Title 1"/>
          <p:cNvSpPr>
            <a:spLocks noGrp="1"/>
          </p:cNvSpPr>
          <p:nvPr>
            <p:ph type="title"/>
          </p:nvPr>
        </p:nvSpPr>
        <p:spPr>
          <a:xfrm>
            <a:off x="1446213" y="609601"/>
            <a:ext cx="9296398" cy="2743199"/>
          </a:xfrm>
        </p:spPr>
        <p:txBody>
          <a:bodyPr anchor="ctr">
            <a:normAutofit/>
          </a:bodyPr>
          <a:lstStyle>
            <a:lvl1pPr algn="l">
              <a:defRPr sz="3200" b="0" cap="all">
                <a:gradFill flip="none" rotWithShape="1">
                  <a:gsLst>
                    <a:gs pos="0">
                      <a:schemeClr val="tx1"/>
                    </a:gs>
                    <a:gs pos="100000">
                      <a:schemeClr val="tx1">
                        <a:lumMod val="75000"/>
                      </a:schemeClr>
                    </a:gs>
                  </a:gsLst>
                  <a:lin ang="5400000" scaled="0"/>
                  <a:tileRect/>
                </a:gradFill>
              </a:defRPr>
            </a:lvl1pPr>
          </a:lstStyle>
          <a:p>
            <a:r>
              <a:rPr lang="tr-TR" smtClean="0"/>
              <a:t>Asıl başlık stili için tıklatın</a:t>
            </a:r>
            <a:endParaRPr lang="en-US" dirty="0"/>
          </a:p>
        </p:txBody>
      </p:sp>
      <p:sp>
        <p:nvSpPr>
          <p:cNvPr id="10" name="Text Placeholder 9"/>
          <p:cNvSpPr>
            <a:spLocks noGrp="1"/>
          </p:cNvSpPr>
          <p:nvPr>
            <p:ph type="body" sz="quarter" idx="13"/>
          </p:nvPr>
        </p:nvSpPr>
        <p:spPr>
          <a:xfrm>
            <a:off x="1141412" y="3886200"/>
            <a:ext cx="9906000" cy="889000"/>
          </a:xfrm>
        </p:spPr>
        <p:txBody>
          <a:bodyPr vert="horz" lIns="91440" tIns="45720" rIns="91440" bIns="45720" rtlCol="0" anchor="b">
            <a:normAutofit/>
          </a:bodyPr>
          <a:lstStyle>
            <a:lvl1pPr>
              <a:buNone/>
              <a:defRPr lang="en-US" sz="2400" b="0" cap="all" dirty="0">
                <a:ln w="3175" cmpd="sng">
                  <a:noFill/>
                </a:ln>
                <a:gradFill flip="none" rotWithShape="1">
                  <a:gsLst>
                    <a:gs pos="0">
                      <a:schemeClr val="tx1"/>
                    </a:gs>
                    <a:gs pos="100000">
                      <a:schemeClr val="tx1">
                        <a:lumMod val="75000"/>
                      </a:schemeClr>
                    </a:gs>
                  </a:gsLst>
                  <a:lin ang="5400000" scaled="0"/>
                  <a:tileRect/>
                </a:gradFill>
                <a:effectLst>
                  <a:glow rad="38100">
                    <a:schemeClr val="bg1">
                      <a:lumMod val="65000"/>
                      <a:lumOff val="35000"/>
                      <a:alpha val="40000"/>
                    </a:schemeClr>
                  </a:glow>
                  <a:outerShdw blurRad="28575" dist="38100" dir="14040000" algn="tl" rotWithShape="0">
                    <a:srgbClr val="000000">
                      <a:alpha val="25000"/>
                    </a:srgbClr>
                  </a:outerShdw>
                </a:effectLst>
              </a:defRPr>
            </a:lvl1pPr>
          </a:lstStyle>
          <a:p>
            <a:pPr marL="0" lvl="0">
              <a:spcBef>
                <a:spcPct val="0"/>
              </a:spcBef>
              <a:buNone/>
            </a:pPr>
            <a:r>
              <a:rPr lang="tr-TR" smtClean="0"/>
              <a:t>Asıl metin stillerini düzenle</a:t>
            </a:r>
          </a:p>
        </p:txBody>
      </p:sp>
      <p:sp>
        <p:nvSpPr>
          <p:cNvPr id="3" name="Text Placeholder 2"/>
          <p:cNvSpPr>
            <a:spLocks noGrp="1"/>
          </p:cNvSpPr>
          <p:nvPr>
            <p:ph type="body" idx="1"/>
          </p:nvPr>
        </p:nvSpPr>
        <p:spPr>
          <a:xfrm>
            <a:off x="1141411" y="4775200"/>
            <a:ext cx="9906000" cy="1016000"/>
          </a:xfrm>
        </p:spPr>
        <p:txBody>
          <a:bodyPr anchor="t">
            <a:normAutofit/>
          </a:bodyPr>
          <a:lstStyle>
            <a:lvl1pPr marL="0" indent="0" algn="l">
              <a:buNone/>
              <a:defRPr sz="18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a:t>
            </a:r>
          </a:p>
        </p:txBody>
      </p:sp>
      <p:sp>
        <p:nvSpPr>
          <p:cNvPr id="4" name="Date Placeholder 3"/>
          <p:cNvSpPr>
            <a:spLocks noGrp="1"/>
          </p:cNvSpPr>
          <p:nvPr>
            <p:ph type="dt" sz="half" idx="10"/>
          </p:nvPr>
        </p:nvSpPr>
        <p:spPr/>
        <p:txBody>
          <a:bodyPr/>
          <a:lstStyle/>
          <a:p>
            <a:fld id="{9C6F7165-3F3F-4AEF-90AD-61FBA5020117}" type="datetimeFigureOut">
              <a:rPr lang="tr-TR" smtClean="0"/>
              <a:pPr/>
              <a:t>18.12.2024</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44977582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Doğru veya Yanlış">
    <p:spTree>
      <p:nvGrpSpPr>
        <p:cNvPr id="1" name=""/>
        <p:cNvGrpSpPr/>
        <p:nvPr/>
      </p:nvGrpSpPr>
      <p:grpSpPr>
        <a:xfrm>
          <a:off x="0" y="0"/>
          <a:ext cx="0" cy="0"/>
          <a:chOff x="0" y="0"/>
          <a:chExt cx="0" cy="0"/>
        </a:xfrm>
      </p:grpSpPr>
      <p:sp>
        <p:nvSpPr>
          <p:cNvPr id="2" name="Title 1"/>
          <p:cNvSpPr>
            <a:spLocks noGrp="1"/>
          </p:cNvSpPr>
          <p:nvPr>
            <p:ph type="title"/>
          </p:nvPr>
        </p:nvSpPr>
        <p:spPr>
          <a:xfrm>
            <a:off x="1141412" y="609601"/>
            <a:ext cx="9905999" cy="2743199"/>
          </a:xfrm>
        </p:spPr>
        <p:txBody>
          <a:bodyPr vert="horz" lIns="91440" tIns="45720" rIns="91440" bIns="45720" rtlCol="0" anchor="ctr">
            <a:normAutofit/>
          </a:bodyPr>
          <a:lstStyle>
            <a:lvl1pPr>
              <a:defRPr lang="en-US" b="0" dirty="0"/>
            </a:lvl1pPr>
          </a:lstStyle>
          <a:p>
            <a:pPr marL="0" lvl="0"/>
            <a:r>
              <a:rPr lang="tr-TR" smtClean="0"/>
              <a:t>Asıl başlık stili için tıklatın</a:t>
            </a:r>
            <a:endParaRPr lang="en-US" dirty="0"/>
          </a:p>
        </p:txBody>
      </p:sp>
      <p:sp>
        <p:nvSpPr>
          <p:cNvPr id="10" name="Text Placeholder 9"/>
          <p:cNvSpPr>
            <a:spLocks noGrp="1"/>
          </p:cNvSpPr>
          <p:nvPr>
            <p:ph type="body" sz="quarter" idx="13"/>
          </p:nvPr>
        </p:nvSpPr>
        <p:spPr>
          <a:xfrm>
            <a:off x="1141412" y="3505200"/>
            <a:ext cx="9906000" cy="838200"/>
          </a:xfrm>
        </p:spPr>
        <p:txBody>
          <a:bodyPr vert="horz" lIns="91440" tIns="45720" rIns="91440" bIns="45720" rtlCol="0" anchor="b">
            <a:normAutofit/>
          </a:bodyPr>
          <a:lstStyle>
            <a:lvl1pPr>
              <a:buNone/>
              <a:defRPr lang="en-US" sz="2800" b="0" cap="all" dirty="0">
                <a:ln w="3175" cmpd="sng">
                  <a:noFill/>
                </a:ln>
                <a:gradFill flip="none" rotWithShape="1">
                  <a:gsLst>
                    <a:gs pos="0">
                      <a:schemeClr val="tx1"/>
                    </a:gs>
                    <a:gs pos="100000">
                      <a:schemeClr val="tx1">
                        <a:lumMod val="75000"/>
                      </a:schemeClr>
                    </a:gs>
                  </a:gsLst>
                  <a:lin ang="5400000" scaled="0"/>
                  <a:tileRect/>
                </a:gradFill>
                <a:effectLst>
                  <a:glow rad="38100">
                    <a:schemeClr val="bg1">
                      <a:lumMod val="65000"/>
                      <a:lumOff val="35000"/>
                      <a:alpha val="40000"/>
                    </a:schemeClr>
                  </a:glow>
                  <a:outerShdw blurRad="28575" dist="38100" dir="14040000" algn="tl" rotWithShape="0">
                    <a:srgbClr val="000000">
                      <a:alpha val="25000"/>
                    </a:srgbClr>
                  </a:outerShdw>
                </a:effectLst>
              </a:defRPr>
            </a:lvl1pPr>
          </a:lstStyle>
          <a:p>
            <a:pPr marL="0" lvl="0">
              <a:spcBef>
                <a:spcPct val="0"/>
              </a:spcBef>
              <a:buNone/>
            </a:pPr>
            <a:r>
              <a:rPr lang="tr-TR" smtClean="0"/>
              <a:t>Asıl metin stillerini düzenle</a:t>
            </a:r>
          </a:p>
        </p:txBody>
      </p:sp>
      <p:sp>
        <p:nvSpPr>
          <p:cNvPr id="3" name="Text Placeholder 2"/>
          <p:cNvSpPr>
            <a:spLocks noGrp="1"/>
          </p:cNvSpPr>
          <p:nvPr>
            <p:ph type="body" idx="1"/>
          </p:nvPr>
        </p:nvSpPr>
        <p:spPr>
          <a:xfrm>
            <a:off x="1141411" y="4343400"/>
            <a:ext cx="9906000" cy="1447800"/>
          </a:xfrm>
        </p:spPr>
        <p:txBody>
          <a:bodyPr anchor="t">
            <a:normAutofit/>
          </a:bodyPr>
          <a:lstStyle>
            <a:lvl1pPr marL="0" indent="0" algn="l">
              <a:buNone/>
              <a:defRPr sz="18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a:t>
            </a:r>
          </a:p>
        </p:txBody>
      </p:sp>
      <p:sp>
        <p:nvSpPr>
          <p:cNvPr id="4" name="Date Placeholder 3"/>
          <p:cNvSpPr>
            <a:spLocks noGrp="1"/>
          </p:cNvSpPr>
          <p:nvPr>
            <p:ph type="dt" sz="half" idx="10"/>
          </p:nvPr>
        </p:nvSpPr>
        <p:spPr/>
        <p:txBody>
          <a:bodyPr/>
          <a:lstStyle/>
          <a:p>
            <a:fld id="{9C6F7165-3F3F-4AEF-90AD-61FBA5020117}" type="datetimeFigureOut">
              <a:rPr lang="tr-TR" smtClean="0"/>
              <a:pPr/>
              <a:t>18.12.2024</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95655468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Başlık ve Dikey Metin">
    <p:spTree>
      <p:nvGrpSpPr>
        <p:cNvPr id="1" name=""/>
        <p:cNvGrpSpPr/>
        <p:nvPr/>
      </p:nvGrpSpPr>
      <p:grpSpPr>
        <a:xfrm>
          <a:off x="0" y="0"/>
          <a:ext cx="0" cy="0"/>
          <a:chOff x="0" y="0"/>
          <a:chExt cx="0" cy="0"/>
        </a:xfrm>
      </p:grpSpPr>
      <p:sp>
        <p:nvSpPr>
          <p:cNvPr id="7" name="Title 1"/>
          <p:cNvSpPr>
            <a:spLocks noGrp="1"/>
          </p:cNvSpPr>
          <p:nvPr>
            <p:ph type="title"/>
          </p:nvPr>
        </p:nvSpPr>
        <p:spPr>
          <a:xfrm>
            <a:off x="1141413" y="609600"/>
            <a:ext cx="9905998" cy="1905000"/>
          </a:xfrm>
        </p:spPr>
        <p:txBody>
          <a:bodyPr/>
          <a:lstStyle/>
          <a:p>
            <a:r>
              <a:rPr lang="tr-TR" smtClean="0"/>
              <a:t>Asıl başlık stili için tıklatın</a:t>
            </a:r>
            <a:endParaRPr lang="en-US" dirty="0"/>
          </a:p>
        </p:txBody>
      </p:sp>
      <p:sp>
        <p:nvSpPr>
          <p:cNvPr id="3" name="Vertical Text Placeholder 2"/>
          <p:cNvSpPr>
            <a:spLocks noGrp="1"/>
          </p:cNvSpPr>
          <p:nvPr>
            <p:ph type="body" orient="vert" idx="1"/>
          </p:nvPr>
        </p:nvSpPr>
        <p:spPr/>
        <p:txBody>
          <a:bodyPr vert="eaVert" anchor="t"/>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Date Placeholder 3"/>
          <p:cNvSpPr>
            <a:spLocks noGrp="1"/>
          </p:cNvSpPr>
          <p:nvPr>
            <p:ph type="dt" sz="half" idx="10"/>
          </p:nvPr>
        </p:nvSpPr>
        <p:spPr/>
        <p:txBody>
          <a:bodyPr/>
          <a:lstStyle/>
          <a:p>
            <a:fld id="{9C6F7165-3F3F-4AEF-90AD-61FBA5020117}" type="datetimeFigureOut">
              <a:rPr lang="tr-TR" smtClean="0"/>
              <a:pPr/>
              <a:t>18.12.2024</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48870620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6898" y="609599"/>
            <a:ext cx="2210514" cy="5181601"/>
          </a:xfrm>
        </p:spPr>
        <p:txBody>
          <a:bodyPr vert="eaVert"/>
          <a:lstStyle/>
          <a:p>
            <a:r>
              <a:rPr lang="tr-TR" smtClean="0"/>
              <a:t>Asıl başlık stili için tıklatın</a:t>
            </a:r>
            <a:endParaRPr lang="en-US" dirty="0"/>
          </a:p>
        </p:txBody>
      </p:sp>
      <p:sp>
        <p:nvSpPr>
          <p:cNvPr id="3" name="Vertical Text Placeholder 2"/>
          <p:cNvSpPr>
            <a:spLocks noGrp="1"/>
          </p:cNvSpPr>
          <p:nvPr>
            <p:ph type="body" orient="vert" idx="1"/>
          </p:nvPr>
        </p:nvSpPr>
        <p:spPr>
          <a:xfrm>
            <a:off x="1141412" y="609600"/>
            <a:ext cx="7543800" cy="5181600"/>
          </a:xfrm>
        </p:spPr>
        <p:txBody>
          <a:bodyPr vert="eaVert" anchor="t"/>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Date Placeholder 3"/>
          <p:cNvSpPr>
            <a:spLocks noGrp="1"/>
          </p:cNvSpPr>
          <p:nvPr>
            <p:ph type="dt" sz="half" idx="10"/>
          </p:nvPr>
        </p:nvSpPr>
        <p:spPr/>
        <p:txBody>
          <a:bodyPr/>
          <a:lstStyle/>
          <a:p>
            <a:fld id="{9C6F7165-3F3F-4AEF-90AD-61FBA5020117}" type="datetimeFigureOut">
              <a:rPr lang="tr-TR" smtClean="0"/>
              <a:pPr/>
              <a:t>18.12.2024</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8929207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141413" y="609600"/>
            <a:ext cx="9905998" cy="1905000"/>
          </a:xfrm>
          <a:prstGeom prst="rect">
            <a:avLst/>
          </a:prstGeom>
        </p:spPr>
        <p:txBody>
          <a:bodyPr vert="horz" lIns="91440" tIns="45720" rIns="91440" bIns="45720" rtlCol="0" anchor="ctr">
            <a:normAutofit/>
          </a:bodyPr>
          <a:lstStyle/>
          <a:p>
            <a:r>
              <a:rPr lang="tr-TR" smtClean="0"/>
              <a:t>Asıl başlık stili için tıklatın</a:t>
            </a:r>
            <a:endParaRPr lang="en-US" dirty="0"/>
          </a:p>
        </p:txBody>
      </p:sp>
      <p:sp>
        <p:nvSpPr>
          <p:cNvPr id="3" name="Text Placeholder 2"/>
          <p:cNvSpPr>
            <a:spLocks noGrp="1"/>
          </p:cNvSpPr>
          <p:nvPr>
            <p:ph type="body" idx="1"/>
          </p:nvPr>
        </p:nvSpPr>
        <p:spPr>
          <a:xfrm>
            <a:off x="1141413" y="2666999"/>
            <a:ext cx="9905998" cy="3124201"/>
          </a:xfrm>
          <a:prstGeom prst="rect">
            <a:avLst/>
          </a:prstGeom>
        </p:spPr>
        <p:txBody>
          <a:bodyPr vert="horz" lIns="91440" tIns="45720" rIns="91440" bIns="45720" rtlCol="0" anchor="ctr">
            <a:normAutofit/>
          </a:bodyPr>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Date Placeholder 3"/>
          <p:cNvSpPr>
            <a:spLocks noGrp="1"/>
          </p:cNvSpPr>
          <p:nvPr>
            <p:ph type="dt" sz="half" idx="2"/>
          </p:nvPr>
        </p:nvSpPr>
        <p:spPr>
          <a:xfrm>
            <a:off x="8837612" y="5883275"/>
            <a:ext cx="1600200" cy="365125"/>
          </a:xfrm>
          <a:prstGeom prst="rect">
            <a:avLst/>
          </a:prstGeom>
        </p:spPr>
        <p:txBody>
          <a:bodyPr vert="horz" lIns="91440" tIns="45720" rIns="91440" bIns="45720" rtlCol="0" anchor="ctr"/>
          <a:lstStyle>
            <a:lvl1pPr algn="r">
              <a:defRPr sz="900" b="1" i="0">
                <a:solidFill>
                  <a:schemeClr val="tx1">
                    <a:lumMod val="75000"/>
                  </a:schemeClr>
                </a:solidFill>
                <a:effectLst>
                  <a:outerShdw blurRad="50800" dist="38100" dir="2700000" algn="tl" rotWithShape="0">
                    <a:srgbClr val="000000">
                      <a:alpha val="43000"/>
                    </a:srgbClr>
                  </a:outerShdw>
                </a:effectLst>
                <a:latin typeface="+mn-lt"/>
              </a:defRPr>
            </a:lvl1pPr>
          </a:lstStyle>
          <a:p>
            <a:fld id="{9C6F7165-3F3F-4AEF-90AD-61FBA5020117}" type="datetimeFigureOut">
              <a:rPr lang="tr-TR" smtClean="0"/>
              <a:pPr/>
              <a:t>18.12.2024</a:t>
            </a:fld>
            <a:endParaRPr lang="tr-TR"/>
          </a:p>
        </p:txBody>
      </p:sp>
      <p:sp>
        <p:nvSpPr>
          <p:cNvPr id="5" name="Footer Placeholder 4"/>
          <p:cNvSpPr>
            <a:spLocks noGrp="1"/>
          </p:cNvSpPr>
          <p:nvPr>
            <p:ph type="ftr" sz="quarter" idx="3"/>
          </p:nvPr>
        </p:nvSpPr>
        <p:spPr>
          <a:xfrm>
            <a:off x="1141412" y="5883275"/>
            <a:ext cx="7543800" cy="365125"/>
          </a:xfrm>
          <a:prstGeom prst="rect">
            <a:avLst/>
          </a:prstGeom>
        </p:spPr>
        <p:txBody>
          <a:bodyPr vert="horz" lIns="91440" tIns="45720" rIns="91440" bIns="45720" rtlCol="0" anchor="ctr"/>
          <a:lstStyle>
            <a:lvl1pPr algn="l">
              <a:defRPr sz="900" b="1" i="0">
                <a:solidFill>
                  <a:schemeClr val="tx1">
                    <a:lumMod val="75000"/>
                  </a:schemeClr>
                </a:solidFill>
                <a:effectLst>
                  <a:outerShdw blurRad="50800" dist="38100" dir="2700000" algn="tl" rotWithShape="0">
                    <a:srgbClr val="000000">
                      <a:alpha val="43000"/>
                    </a:srgbClr>
                  </a:outerShdw>
                </a:effectLst>
                <a:latin typeface="+mn-lt"/>
              </a:defRPr>
            </a:lvl1pPr>
          </a:lstStyle>
          <a:p>
            <a:endParaRPr lang="tr-TR"/>
          </a:p>
        </p:txBody>
      </p:sp>
      <p:sp>
        <p:nvSpPr>
          <p:cNvPr id="6" name="Slide Number Placeholder 5"/>
          <p:cNvSpPr>
            <a:spLocks noGrp="1"/>
          </p:cNvSpPr>
          <p:nvPr>
            <p:ph type="sldNum" sz="quarter" idx="4"/>
          </p:nvPr>
        </p:nvSpPr>
        <p:spPr>
          <a:xfrm>
            <a:off x="10514012" y="5883275"/>
            <a:ext cx="551167" cy="365125"/>
          </a:xfrm>
          <a:prstGeom prst="rect">
            <a:avLst/>
          </a:prstGeom>
        </p:spPr>
        <p:txBody>
          <a:bodyPr vert="horz" lIns="91440" tIns="45720" rIns="91440" bIns="45720" rtlCol="0" anchor="ctr"/>
          <a:lstStyle>
            <a:lvl1pPr algn="r">
              <a:defRPr sz="900" b="1" i="0">
                <a:solidFill>
                  <a:schemeClr val="tx1">
                    <a:lumMod val="75000"/>
                  </a:schemeClr>
                </a:solidFill>
                <a:effectLst>
                  <a:outerShdw blurRad="50800" dist="38100" dir="2700000" algn="tl" rotWithShape="0">
                    <a:srgbClr val="000000">
                      <a:alpha val="43000"/>
                    </a:srgbClr>
                  </a:outerShdw>
                </a:effectLst>
                <a:latin typeface="+mn-lt"/>
              </a:defRPr>
            </a:lvl1pPr>
          </a:lstStyle>
          <a:p>
            <a:fld id="{B3BF8EA4-8A69-4270-8123-1D095C65A064}" type="slidenum">
              <a:rPr lang="tr-TR" smtClean="0"/>
              <a:pPr/>
              <a:t>‹#›</a:t>
            </a:fld>
            <a:endParaRPr lang="tr-TR"/>
          </a:p>
        </p:txBody>
      </p:sp>
    </p:spTree>
    <p:extLst>
      <p:ext uri="{BB962C8B-B14F-4D97-AF65-F5344CB8AC3E}">
        <p14:creationId xmlns:p14="http://schemas.microsoft.com/office/powerpoint/2010/main" val="2007568584"/>
      </p:ext>
    </p:extLst>
  </p:cSld>
  <p:clrMap bg1="dk1" tx1="lt1" bg2="dk2" tx2="lt2" accent1="accent1" accent2="accent2" accent3="accent3" accent4="accent4" accent5="accent5" accent6="accent6" hlink="hlink" folHlink="folHlink"/>
  <p:sldLayoutIdLst>
    <p:sldLayoutId id="2147483779" r:id="rId1"/>
    <p:sldLayoutId id="2147483780" r:id="rId2"/>
    <p:sldLayoutId id="2147483781" r:id="rId3"/>
    <p:sldLayoutId id="2147483782" r:id="rId4"/>
    <p:sldLayoutId id="2147483783" r:id="rId5"/>
    <p:sldLayoutId id="2147483784" r:id="rId6"/>
    <p:sldLayoutId id="2147483785" r:id="rId7"/>
    <p:sldLayoutId id="2147483786" r:id="rId8"/>
    <p:sldLayoutId id="2147483787" r:id="rId9"/>
    <p:sldLayoutId id="2147483788" r:id="rId10"/>
    <p:sldLayoutId id="2147483789" r:id="rId11"/>
    <p:sldLayoutId id="2147483790" r:id="rId12"/>
    <p:sldLayoutId id="2147483791" r:id="rId13"/>
    <p:sldLayoutId id="2147483792" r:id="rId14"/>
    <p:sldLayoutId id="2147483793" r:id="rId15"/>
    <p:sldLayoutId id="2147483794" r:id="rId16"/>
    <p:sldLayoutId id="2147483795" r:id="rId17"/>
  </p:sldLayoutIdLst>
  <p:txStyles>
    <p:titleStyle>
      <a:lvl1pPr algn="l" defTabSz="457200" rtl="0" eaLnBrk="1" latinLnBrk="0" hangingPunct="1">
        <a:spcBef>
          <a:spcPct val="0"/>
        </a:spcBef>
        <a:buNone/>
        <a:defRPr sz="3200" kern="1200" cap="all">
          <a:ln w="3175" cmpd="sng">
            <a:noFill/>
          </a:ln>
          <a:gradFill flip="none" rotWithShape="1">
            <a:gsLst>
              <a:gs pos="0">
                <a:schemeClr val="tx1"/>
              </a:gs>
              <a:gs pos="100000">
                <a:schemeClr val="tx1">
                  <a:lumMod val="65000"/>
                </a:schemeClr>
              </a:gs>
            </a:gsLst>
            <a:lin ang="5580000" scaled="0"/>
            <a:tileRect/>
          </a:gradFill>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100000"/>
        <a:buFont typeface="Arial"/>
        <a:buChar char="•"/>
        <a:defRPr sz="20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100000"/>
        <a:buFont typeface="Arial"/>
        <a:buChar char="•"/>
        <a:defRPr sz="18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100000"/>
        <a:buFont typeface="Arial"/>
        <a:buChar char="•"/>
        <a:defRPr sz="16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100000"/>
        <a:buFont typeface="Arial"/>
        <a:buChar char="•"/>
        <a:defRPr sz="14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100000"/>
        <a:buFont typeface="Arial"/>
        <a:buChar char="•"/>
        <a:defRPr sz="14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tmp"/><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tmp"/><Relationship Id="rId2" Type="http://schemas.openxmlformats.org/officeDocument/2006/relationships/image" Target="../media/image4.tmp"/><Relationship Id="rId1" Type="http://schemas.openxmlformats.org/officeDocument/2006/relationships/slideLayout" Target="../slideLayouts/slideLayout2.xml"/><Relationship Id="rId4" Type="http://schemas.openxmlformats.org/officeDocument/2006/relationships/image" Target="../media/image6.tmp"/></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p:cNvSpPr/>
          <p:nvPr/>
        </p:nvSpPr>
        <p:spPr>
          <a:xfrm>
            <a:off x="1" y="4844008"/>
            <a:ext cx="12191999" cy="1569660"/>
          </a:xfrm>
          <a:prstGeom prst="rect">
            <a:avLst/>
          </a:prstGeom>
        </p:spPr>
        <p:txBody>
          <a:bodyPr wrap="square">
            <a:spAutoFit/>
          </a:bodyPr>
          <a:lstStyle/>
          <a:p>
            <a:pPr algn="ctr"/>
            <a:r>
              <a:rPr lang="tr-TR" sz="3200" b="1" dirty="0" smtClean="0">
                <a:solidFill>
                  <a:schemeClr val="tx1">
                    <a:lumMod val="85000"/>
                    <a:lumOff val="15000"/>
                  </a:schemeClr>
                </a:solidFill>
                <a:latin typeface="Montserrat Alternates" panose="00000500000000000000" pitchFamily="50" charset="-94"/>
              </a:rPr>
              <a:t>Hayvan Islahı ve Genetik Uygulama ve Araştırma Merkezi</a:t>
            </a:r>
          </a:p>
          <a:p>
            <a:pPr algn="ctr"/>
            <a:r>
              <a:rPr lang="tr-TR" sz="3200" b="1" dirty="0" smtClean="0">
                <a:solidFill>
                  <a:schemeClr val="tx1">
                    <a:lumMod val="85000"/>
                    <a:lumOff val="15000"/>
                  </a:schemeClr>
                </a:solidFill>
                <a:latin typeface="Montserrat Alternates" panose="00000500000000000000" pitchFamily="50" charset="-94"/>
              </a:rPr>
              <a:t>2023 </a:t>
            </a:r>
            <a:r>
              <a:rPr lang="tr-TR" sz="3200" b="1" dirty="0" smtClean="0">
                <a:solidFill>
                  <a:schemeClr val="tx1">
                    <a:lumMod val="85000"/>
                    <a:lumOff val="15000"/>
                  </a:schemeClr>
                </a:solidFill>
                <a:latin typeface="Montserrat Alternates" panose="00000500000000000000" pitchFamily="50" charset="-94"/>
              </a:rPr>
              <a:t>Yılı Brifing Sunumu</a:t>
            </a:r>
            <a:endParaRPr lang="tr-TR" sz="3200" b="1" dirty="0">
              <a:solidFill>
                <a:schemeClr val="tx1">
                  <a:lumMod val="85000"/>
                  <a:lumOff val="15000"/>
                </a:schemeClr>
              </a:solidFill>
              <a:latin typeface="Montserrat Alternates" panose="00000500000000000000" pitchFamily="50" charset="-94"/>
            </a:endParaRPr>
          </a:p>
        </p:txBody>
      </p:sp>
    </p:spTree>
    <p:extLst>
      <p:ext uri="{BB962C8B-B14F-4D97-AF65-F5344CB8AC3E}">
        <p14:creationId xmlns:p14="http://schemas.microsoft.com/office/powerpoint/2010/main" val="286546010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etin kutusu 2"/>
          <p:cNvSpPr txBox="1"/>
          <p:nvPr/>
        </p:nvSpPr>
        <p:spPr>
          <a:xfrm>
            <a:off x="1943619" y="776967"/>
            <a:ext cx="9205349" cy="369332"/>
          </a:xfrm>
          <a:prstGeom prst="rect">
            <a:avLst/>
          </a:prstGeom>
          <a:noFill/>
        </p:spPr>
        <p:txBody>
          <a:bodyPr wrap="square" rtlCol="0">
            <a:spAutoFit/>
          </a:bodyPr>
          <a:lstStyle/>
          <a:p>
            <a:r>
              <a:rPr lang="tr-TR" b="1" dirty="0" smtClean="0"/>
              <a:t>KURULUŞ</a:t>
            </a:r>
            <a:endParaRPr lang="tr-TR" b="1" dirty="0"/>
          </a:p>
        </p:txBody>
      </p:sp>
      <p:sp>
        <p:nvSpPr>
          <p:cNvPr id="2" name="Dikdörtgen 1"/>
          <p:cNvSpPr/>
          <p:nvPr/>
        </p:nvSpPr>
        <p:spPr>
          <a:xfrm>
            <a:off x="1803632" y="1654255"/>
            <a:ext cx="8967831" cy="4524315"/>
          </a:xfrm>
          <a:prstGeom prst="rect">
            <a:avLst/>
          </a:prstGeom>
        </p:spPr>
        <p:txBody>
          <a:bodyPr wrap="square">
            <a:spAutoFit/>
          </a:bodyPr>
          <a:lstStyle/>
          <a:p>
            <a:pPr>
              <a:lnSpc>
                <a:spcPct val="200000"/>
              </a:lnSpc>
            </a:pPr>
            <a:r>
              <a:rPr lang="tr-TR" dirty="0"/>
              <a:t>Hayvan Islahı ve Genetik Uygulama ve Araştırma Müdürlüğü 16 Temmuz 2019 tarihli 30833 sayılı Resmi Gazete ilanının yayımlanması itibari ile kurulmuştur.</a:t>
            </a:r>
          </a:p>
          <a:p>
            <a:pPr algn="just">
              <a:lnSpc>
                <a:spcPct val="200000"/>
              </a:lnSpc>
            </a:pPr>
            <a:r>
              <a:rPr lang="tr-TR" dirty="0"/>
              <a:t>Siirt Üniversitesi yürütücülüğünde, Dicle Kalkınma Ajansının desteklediği “Siirt Küçükbaş Hayvan </a:t>
            </a:r>
            <a:r>
              <a:rPr lang="tr-TR" dirty="0" err="1"/>
              <a:t>Payetleme</a:t>
            </a:r>
            <a:r>
              <a:rPr lang="tr-TR" dirty="0"/>
              <a:t> Birimi Kurulumu Güdümlü Projesi” başlıklı proje kapsamında inşası yapılan Reprodüktif Biyoteknoloji Merkezinin geçici kabulü 2023 yılı içerisinde tamamlanmıştır. Proje kapsamında 1000 m</a:t>
            </a:r>
            <a:r>
              <a:rPr lang="tr-TR" baseline="30000" dirty="0"/>
              <a:t>2</a:t>
            </a:r>
            <a:r>
              <a:rPr lang="tr-TR" dirty="0"/>
              <a:t> kapalı alana yayılan laboratuvarlar ve hizmet binası, 600 baş kapasiteli iki keçi ağılı, karantina ağılı ve depolama alanları ile hizmete açılmıştır.</a:t>
            </a:r>
          </a:p>
        </p:txBody>
      </p:sp>
    </p:spTree>
    <p:extLst>
      <p:ext uri="{BB962C8B-B14F-4D97-AF65-F5344CB8AC3E}">
        <p14:creationId xmlns:p14="http://schemas.microsoft.com/office/powerpoint/2010/main" val="78715820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914951" y="652882"/>
            <a:ext cx="1918818" cy="369332"/>
          </a:xfrm>
          <a:prstGeom prst="rect">
            <a:avLst/>
          </a:prstGeom>
          <a:noFill/>
        </p:spPr>
        <p:txBody>
          <a:bodyPr wrap="square" rtlCol="0">
            <a:spAutoFit/>
          </a:bodyPr>
          <a:lstStyle/>
          <a:p>
            <a:r>
              <a:rPr lang="tr-TR" b="1" dirty="0" smtClean="0"/>
              <a:t>MİSYONUMUZ</a:t>
            </a:r>
            <a:endParaRPr lang="tr-TR" b="1" dirty="0"/>
          </a:p>
        </p:txBody>
      </p:sp>
      <p:sp>
        <p:nvSpPr>
          <p:cNvPr id="4" name="Dikdörtgen 3"/>
          <p:cNvSpPr/>
          <p:nvPr/>
        </p:nvSpPr>
        <p:spPr>
          <a:xfrm>
            <a:off x="1711354" y="1174460"/>
            <a:ext cx="9566246" cy="4524315"/>
          </a:xfrm>
          <a:prstGeom prst="rect">
            <a:avLst/>
          </a:prstGeom>
        </p:spPr>
        <p:txBody>
          <a:bodyPr wrap="square">
            <a:spAutoFit/>
          </a:bodyPr>
          <a:lstStyle/>
          <a:p>
            <a:pPr algn="just">
              <a:lnSpc>
                <a:spcPct val="200000"/>
              </a:lnSpc>
            </a:pPr>
            <a:r>
              <a:rPr lang="tr-TR" dirty="0"/>
              <a:t>Bilimsel temelli ve uygulamalı deneysel araştırmalar yaparak ve reprodüktif biyoteknolojik yöntemlerin kullanılması ile genetik kaynakların korunmasını sağlamak, hayvancılık konusunda yeni yöntemlerin araştırılıp geliştirilmesi için akademik düzeyde uygulama imkânı sunmak, merkez amaçları doğrultusunda hayvan yetiştiricileri ile AR-GE içerisinde olup aynı zamanda araştırmacıların, yerli ve yabancı bilim insanlarının yer alabileceği eğitim kursları forum ve konferanslar düzenleyerek üniversite kamu kurum ve kuruluşları, özel sektör ve uluslararası kuruluşlarla ilişkilerinin geliştirilmesine katkıda bulunmak.</a:t>
            </a:r>
            <a:endParaRPr lang="tr-TR" b="1" dirty="0"/>
          </a:p>
        </p:txBody>
      </p:sp>
    </p:spTree>
    <p:extLst>
      <p:ext uri="{BB962C8B-B14F-4D97-AF65-F5344CB8AC3E}">
        <p14:creationId xmlns:p14="http://schemas.microsoft.com/office/powerpoint/2010/main" val="53726148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956257" y="1391477"/>
            <a:ext cx="6764482" cy="461665"/>
          </a:xfrm>
          <a:prstGeom prst="rect">
            <a:avLst/>
          </a:prstGeom>
          <a:noFill/>
        </p:spPr>
        <p:txBody>
          <a:bodyPr wrap="square" rtlCol="0">
            <a:spAutoFit/>
          </a:bodyPr>
          <a:lstStyle/>
          <a:p>
            <a:r>
              <a:rPr lang="tr-TR" sz="2400" b="1" dirty="0" smtClean="0"/>
              <a:t>VİZYONUMUZ</a:t>
            </a:r>
            <a:endParaRPr lang="tr-TR" sz="2400" b="1" dirty="0"/>
          </a:p>
        </p:txBody>
      </p:sp>
      <p:sp>
        <p:nvSpPr>
          <p:cNvPr id="3" name="Dikdörtgen 2"/>
          <p:cNvSpPr/>
          <p:nvPr/>
        </p:nvSpPr>
        <p:spPr>
          <a:xfrm>
            <a:off x="1391478" y="1391478"/>
            <a:ext cx="7752522" cy="461665"/>
          </a:xfrm>
          <a:prstGeom prst="rect">
            <a:avLst/>
          </a:prstGeom>
        </p:spPr>
        <p:txBody>
          <a:bodyPr wrap="square">
            <a:spAutoFit/>
          </a:bodyPr>
          <a:lstStyle/>
          <a:p>
            <a:r>
              <a:rPr lang="tr-TR" sz="2400" dirty="0" smtClean="0"/>
              <a:t> </a:t>
            </a:r>
            <a:endParaRPr lang="tr-TR" sz="2400" dirty="0"/>
          </a:p>
        </p:txBody>
      </p:sp>
      <p:sp>
        <p:nvSpPr>
          <p:cNvPr id="4" name="Dikdörtgen 3"/>
          <p:cNvSpPr/>
          <p:nvPr/>
        </p:nvSpPr>
        <p:spPr>
          <a:xfrm>
            <a:off x="1391477" y="2083976"/>
            <a:ext cx="9966333" cy="2308324"/>
          </a:xfrm>
          <a:prstGeom prst="rect">
            <a:avLst/>
          </a:prstGeom>
        </p:spPr>
        <p:txBody>
          <a:bodyPr wrap="square">
            <a:spAutoFit/>
          </a:bodyPr>
          <a:lstStyle/>
          <a:p>
            <a:pPr algn="just">
              <a:lnSpc>
                <a:spcPct val="200000"/>
              </a:lnSpc>
            </a:pPr>
            <a:r>
              <a:rPr lang="tr-TR" dirty="0"/>
              <a:t>Genetik ve Hayvan Islahı alanında bulunduğumuz bölgenin alt yapısına uygun olarak genetik kaynakların korunması, geliştirilmesi, kullanılması ve aktarılmasına yönelik programların geliştirilmesi. Yurt içinde ve yurt dışında benzer merkezlerle işbirliği yaparak uluslararası alanda etkin konuma gelmek. </a:t>
            </a:r>
          </a:p>
        </p:txBody>
      </p:sp>
    </p:spTree>
    <p:extLst>
      <p:ext uri="{BB962C8B-B14F-4D97-AF65-F5344CB8AC3E}">
        <p14:creationId xmlns:p14="http://schemas.microsoft.com/office/powerpoint/2010/main" val="250471996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619075" y="547953"/>
            <a:ext cx="6764482" cy="461665"/>
          </a:xfrm>
          <a:prstGeom prst="rect">
            <a:avLst/>
          </a:prstGeom>
          <a:noFill/>
        </p:spPr>
        <p:txBody>
          <a:bodyPr wrap="square" rtlCol="0">
            <a:spAutoFit/>
          </a:bodyPr>
          <a:lstStyle/>
          <a:p>
            <a:r>
              <a:rPr lang="tr-TR" sz="2400" b="1" dirty="0" smtClean="0"/>
              <a:t>ORGANİZASYON ŞEMASI</a:t>
            </a:r>
            <a:endParaRPr lang="tr-TR" sz="2400" b="1" dirty="0"/>
          </a:p>
        </p:txBody>
      </p:sp>
      <p:pic>
        <p:nvPicPr>
          <p:cNvPr id="5" name="Resim 4" descr="Ekran Kırpma"/>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19075" y="1224857"/>
            <a:ext cx="8942664" cy="5524085"/>
          </a:xfrm>
          <a:prstGeom prst="rect">
            <a:avLst/>
          </a:prstGeom>
        </p:spPr>
      </p:pic>
    </p:spTree>
    <p:extLst>
      <p:ext uri="{BB962C8B-B14F-4D97-AF65-F5344CB8AC3E}">
        <p14:creationId xmlns:p14="http://schemas.microsoft.com/office/powerpoint/2010/main" val="85328140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YÖNETİM</a:t>
            </a:r>
            <a:endParaRPr lang="tr-TR" sz="2400" b="1" dirty="0"/>
          </a:p>
        </p:txBody>
      </p:sp>
      <p:pic>
        <p:nvPicPr>
          <p:cNvPr id="5" name="Resim 4" descr="Ekran Kırpma"/>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17738" y="1085119"/>
            <a:ext cx="3886742" cy="2410161"/>
          </a:xfrm>
          <a:prstGeom prst="rect">
            <a:avLst/>
          </a:prstGeom>
        </p:spPr>
      </p:pic>
      <p:pic>
        <p:nvPicPr>
          <p:cNvPr id="6" name="Resim 5" descr="Ekran Kırpma"/>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66339" y="3722930"/>
            <a:ext cx="1943371" cy="2457793"/>
          </a:xfrm>
          <a:prstGeom prst="rect">
            <a:avLst/>
          </a:prstGeom>
        </p:spPr>
      </p:pic>
      <p:pic>
        <p:nvPicPr>
          <p:cNvPr id="7" name="Resim 6" descr="Ekran Kırpma"/>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31325" y="3722931"/>
            <a:ext cx="1810003" cy="2375866"/>
          </a:xfrm>
          <a:prstGeom prst="rect">
            <a:avLst/>
          </a:prstGeom>
        </p:spPr>
      </p:pic>
    </p:spTree>
    <p:extLst>
      <p:ext uri="{BB962C8B-B14F-4D97-AF65-F5344CB8AC3E}">
        <p14:creationId xmlns:p14="http://schemas.microsoft.com/office/powerpoint/2010/main" val="186099706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KURULLAR</a:t>
            </a:r>
            <a:endParaRPr lang="tr-TR" sz="2400" b="1" dirty="0"/>
          </a:p>
        </p:txBody>
      </p:sp>
      <p:sp>
        <p:nvSpPr>
          <p:cNvPr id="3" name="Dikdörtgen 2"/>
          <p:cNvSpPr/>
          <p:nvPr/>
        </p:nvSpPr>
        <p:spPr>
          <a:xfrm>
            <a:off x="6065240" y="1276629"/>
            <a:ext cx="4664279" cy="1754326"/>
          </a:xfrm>
          <a:prstGeom prst="rect">
            <a:avLst/>
          </a:prstGeom>
        </p:spPr>
        <p:txBody>
          <a:bodyPr wrap="square">
            <a:spAutoFit/>
          </a:bodyPr>
          <a:lstStyle/>
          <a:p>
            <a:r>
              <a:rPr lang="tr-TR" b="1" i="1" dirty="0" smtClean="0"/>
              <a:t>DANIŞMA KURULU</a:t>
            </a:r>
          </a:p>
          <a:p>
            <a:r>
              <a:rPr lang="tr-TR" dirty="0"/>
              <a:t>Doç. Dr. Yalçın </a:t>
            </a:r>
            <a:r>
              <a:rPr lang="tr-TR" dirty="0" smtClean="0"/>
              <a:t>YAMAN</a:t>
            </a:r>
          </a:p>
          <a:p>
            <a:r>
              <a:rPr lang="tr-TR" dirty="0" smtClean="0"/>
              <a:t>Doç. Dr. Kıvanç IRAK</a:t>
            </a:r>
            <a:endParaRPr lang="tr-TR" dirty="0"/>
          </a:p>
          <a:p>
            <a:r>
              <a:rPr lang="tr-TR" dirty="0" smtClean="0"/>
              <a:t>Dr</a:t>
            </a:r>
            <a:r>
              <a:rPr lang="tr-TR" dirty="0"/>
              <a:t>. Öğretim Üyesi Öznur YILMAZ KOÇ</a:t>
            </a:r>
          </a:p>
          <a:p>
            <a:r>
              <a:rPr lang="tr-TR" dirty="0"/>
              <a:t>Dr. Öğretim Üyesi Ahmet ESER</a:t>
            </a:r>
          </a:p>
          <a:p>
            <a:endParaRPr lang="tr-TR" b="1" i="1" dirty="0" smtClean="0"/>
          </a:p>
        </p:txBody>
      </p:sp>
      <p:sp>
        <p:nvSpPr>
          <p:cNvPr id="4" name="Dikdörtgen 3"/>
          <p:cNvSpPr/>
          <p:nvPr/>
        </p:nvSpPr>
        <p:spPr>
          <a:xfrm>
            <a:off x="889375" y="1553627"/>
            <a:ext cx="4286632" cy="1754326"/>
          </a:xfrm>
          <a:prstGeom prst="rect">
            <a:avLst/>
          </a:prstGeom>
        </p:spPr>
        <p:txBody>
          <a:bodyPr wrap="square">
            <a:spAutoFit/>
          </a:bodyPr>
          <a:lstStyle/>
          <a:p>
            <a:r>
              <a:rPr lang="tr-TR" b="1" i="1" dirty="0" smtClean="0"/>
              <a:t>YÖNETİM KURULU</a:t>
            </a:r>
          </a:p>
          <a:p>
            <a:r>
              <a:rPr lang="tr-TR" dirty="0"/>
              <a:t>Doç. Dr. Yalçın YAMAN</a:t>
            </a:r>
          </a:p>
          <a:p>
            <a:r>
              <a:rPr lang="tr-TR" dirty="0"/>
              <a:t>Doç. Dr. Özgür Yaşar </a:t>
            </a:r>
            <a:r>
              <a:rPr lang="tr-TR" dirty="0" smtClean="0"/>
              <a:t>ÇELİK</a:t>
            </a:r>
          </a:p>
          <a:p>
            <a:r>
              <a:rPr lang="tr-TR" dirty="0"/>
              <a:t>Doç. Dr. Özgül </a:t>
            </a:r>
            <a:r>
              <a:rPr lang="tr-TR" dirty="0" smtClean="0"/>
              <a:t>GÜLAYDIN</a:t>
            </a:r>
            <a:endParaRPr lang="tr-TR" dirty="0"/>
          </a:p>
          <a:p>
            <a:r>
              <a:rPr lang="tr-TR" dirty="0"/>
              <a:t>Dr. Öğretim Üyesi Öznur YILMAZ KOÇ</a:t>
            </a:r>
          </a:p>
          <a:p>
            <a:r>
              <a:rPr lang="tr-TR" dirty="0"/>
              <a:t>Dr. Öğretim Üyesi Ahmet </a:t>
            </a:r>
            <a:r>
              <a:rPr lang="tr-TR" dirty="0" smtClean="0"/>
              <a:t>ESER</a:t>
            </a:r>
            <a:endParaRPr lang="tr-TR" dirty="0"/>
          </a:p>
        </p:txBody>
      </p:sp>
      <p:sp>
        <p:nvSpPr>
          <p:cNvPr id="6" name="Dikdörtgen 5"/>
          <p:cNvSpPr/>
          <p:nvPr/>
        </p:nvSpPr>
        <p:spPr>
          <a:xfrm>
            <a:off x="3219448" y="3517495"/>
            <a:ext cx="4737436" cy="1200329"/>
          </a:xfrm>
          <a:prstGeom prst="rect">
            <a:avLst/>
          </a:prstGeom>
        </p:spPr>
        <p:txBody>
          <a:bodyPr wrap="square">
            <a:spAutoFit/>
          </a:bodyPr>
          <a:lstStyle/>
          <a:p>
            <a:r>
              <a:rPr lang="tr-TR" b="1" i="1" dirty="0" smtClean="0"/>
              <a:t>KALİTE KOMİSYONU</a:t>
            </a:r>
          </a:p>
          <a:p>
            <a:r>
              <a:rPr lang="tr-TR" dirty="0" smtClean="0"/>
              <a:t>Doç. Dr. Yalçın YAMAN (Başkan)</a:t>
            </a:r>
          </a:p>
          <a:p>
            <a:r>
              <a:rPr lang="tr-TR" dirty="0" smtClean="0"/>
              <a:t>Dr. Öğr. Üyesi Öznur YILMAZ KOÇ (Üye)</a:t>
            </a:r>
          </a:p>
          <a:p>
            <a:r>
              <a:rPr lang="tr-TR" dirty="0" smtClean="0"/>
              <a:t>Dr. Öğr. Üyesi Ahmet ESER (Üye)</a:t>
            </a:r>
            <a:endParaRPr lang="tr-TR" dirty="0"/>
          </a:p>
        </p:txBody>
      </p:sp>
    </p:spTree>
    <p:extLst>
      <p:ext uri="{BB962C8B-B14F-4D97-AF65-F5344CB8AC3E}">
        <p14:creationId xmlns:p14="http://schemas.microsoft.com/office/powerpoint/2010/main" val="370369965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PERSONEL SAYISI</a:t>
            </a:r>
            <a:endParaRPr lang="tr-TR" sz="2400" b="1" dirty="0"/>
          </a:p>
        </p:txBody>
      </p:sp>
      <p:sp>
        <p:nvSpPr>
          <p:cNvPr id="3" name="Dikdörtgen 2"/>
          <p:cNvSpPr/>
          <p:nvPr/>
        </p:nvSpPr>
        <p:spPr>
          <a:xfrm>
            <a:off x="1409350" y="1455089"/>
            <a:ext cx="7734650" cy="3108543"/>
          </a:xfrm>
          <a:prstGeom prst="rect">
            <a:avLst/>
          </a:prstGeom>
        </p:spPr>
        <p:txBody>
          <a:bodyPr wrap="square">
            <a:spAutoFit/>
          </a:bodyPr>
          <a:lstStyle/>
          <a:p>
            <a:r>
              <a:rPr lang="tr-TR" sz="2800" dirty="0" smtClean="0"/>
              <a:t>1 Doçent</a:t>
            </a:r>
          </a:p>
          <a:p>
            <a:r>
              <a:rPr lang="tr-TR" sz="2800" dirty="0"/>
              <a:t>2</a:t>
            </a:r>
            <a:r>
              <a:rPr lang="tr-TR" sz="2800" dirty="0" smtClean="0"/>
              <a:t> Doktor Öğretim Üyesi</a:t>
            </a:r>
          </a:p>
          <a:p>
            <a:r>
              <a:rPr lang="tr-TR" sz="2800" dirty="0"/>
              <a:t>2</a:t>
            </a:r>
            <a:r>
              <a:rPr lang="tr-TR" sz="2800" dirty="0" smtClean="0"/>
              <a:t> Araştırma Görevlisi</a:t>
            </a:r>
          </a:p>
          <a:p>
            <a:r>
              <a:rPr lang="tr-TR" sz="2800" dirty="0" smtClean="0"/>
              <a:t>1 Veteriner Hekim</a:t>
            </a:r>
          </a:p>
          <a:p>
            <a:r>
              <a:rPr lang="tr-TR" sz="2800" dirty="0" smtClean="0"/>
              <a:t>1 Laborant ve Veteriner Teknikeri</a:t>
            </a:r>
          </a:p>
          <a:p>
            <a:r>
              <a:rPr lang="tr-TR" sz="2800" dirty="0"/>
              <a:t>9</a:t>
            </a:r>
            <a:r>
              <a:rPr lang="tr-TR" sz="2800" dirty="0" smtClean="0"/>
              <a:t> Destek Personeli </a:t>
            </a:r>
          </a:p>
          <a:p>
            <a:endParaRPr lang="tr-TR" sz="2800" dirty="0" smtClean="0"/>
          </a:p>
        </p:txBody>
      </p:sp>
    </p:spTree>
    <p:extLst>
      <p:ext uri="{BB962C8B-B14F-4D97-AF65-F5344CB8AC3E}">
        <p14:creationId xmlns:p14="http://schemas.microsoft.com/office/powerpoint/2010/main" val="338233284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1661823" y="556590"/>
            <a:ext cx="7641202" cy="572495"/>
          </a:xfrm>
        </p:spPr>
        <p:txBody>
          <a:bodyPr>
            <a:normAutofit/>
          </a:bodyPr>
          <a:lstStyle/>
          <a:p>
            <a:r>
              <a:rPr lang="tr-TR" sz="2400" b="1" dirty="0" smtClean="0"/>
              <a:t>Fiziki Yapı</a:t>
            </a:r>
            <a:endParaRPr lang="tr-TR" sz="2400" b="1" dirty="0"/>
          </a:p>
        </p:txBody>
      </p:sp>
      <p:graphicFrame>
        <p:nvGraphicFramePr>
          <p:cNvPr id="4" name="İçerik Yer Tutucusu 3"/>
          <p:cNvGraphicFramePr>
            <a:graphicFrameLocks noGrp="1"/>
          </p:cNvGraphicFramePr>
          <p:nvPr>
            <p:ph idx="1"/>
            <p:extLst>
              <p:ext uri="{D42A27DB-BD31-4B8C-83A1-F6EECF244321}">
                <p14:modId xmlns:p14="http://schemas.microsoft.com/office/powerpoint/2010/main" val="299650866"/>
              </p:ext>
            </p:extLst>
          </p:nvPr>
        </p:nvGraphicFramePr>
        <p:xfrm>
          <a:off x="3477923" y="228600"/>
          <a:ext cx="8612476" cy="6515094"/>
        </p:xfrm>
        <a:graphic>
          <a:graphicData uri="http://schemas.openxmlformats.org/drawingml/2006/table">
            <a:tbl>
              <a:tblPr firstRow="1" firstCol="1" bandRow="1">
                <a:tableStyleId>{5C22544A-7EE6-4342-B048-85BDC9FD1C3A}</a:tableStyleId>
              </a:tblPr>
              <a:tblGrid>
                <a:gridCol w="1681159">
                  <a:extLst>
                    <a:ext uri="{9D8B030D-6E8A-4147-A177-3AD203B41FA5}">
                      <a16:colId xmlns:a16="http://schemas.microsoft.com/office/drawing/2014/main" val="3619837022"/>
                    </a:ext>
                  </a:extLst>
                </a:gridCol>
                <a:gridCol w="4115008">
                  <a:extLst>
                    <a:ext uri="{9D8B030D-6E8A-4147-A177-3AD203B41FA5}">
                      <a16:colId xmlns:a16="http://schemas.microsoft.com/office/drawing/2014/main" val="3941516484"/>
                    </a:ext>
                  </a:extLst>
                </a:gridCol>
                <a:gridCol w="1325236">
                  <a:extLst>
                    <a:ext uri="{9D8B030D-6E8A-4147-A177-3AD203B41FA5}">
                      <a16:colId xmlns:a16="http://schemas.microsoft.com/office/drawing/2014/main" val="1462297464"/>
                    </a:ext>
                  </a:extLst>
                </a:gridCol>
                <a:gridCol w="1491073">
                  <a:extLst>
                    <a:ext uri="{9D8B030D-6E8A-4147-A177-3AD203B41FA5}">
                      <a16:colId xmlns:a16="http://schemas.microsoft.com/office/drawing/2014/main" val="2825511478"/>
                    </a:ext>
                  </a:extLst>
                </a:gridCol>
              </a:tblGrid>
              <a:tr h="167710">
                <a:tc>
                  <a:txBody>
                    <a:bodyPr/>
                    <a:lstStyle/>
                    <a:p>
                      <a:pPr algn="just">
                        <a:lnSpc>
                          <a:spcPct val="150000"/>
                        </a:lnSpc>
                        <a:spcAft>
                          <a:spcPts val="0"/>
                        </a:spcAft>
                      </a:pPr>
                      <a:r>
                        <a:rPr lang="tr-TR" sz="500">
                          <a:effectLst/>
                        </a:rPr>
                        <a:t>Bölümler</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tc>
                  <a:txBody>
                    <a:bodyPr/>
                    <a:lstStyle/>
                    <a:p>
                      <a:pPr algn="ctr">
                        <a:lnSpc>
                          <a:spcPct val="150000"/>
                        </a:lnSpc>
                        <a:spcAft>
                          <a:spcPts val="0"/>
                        </a:spcAft>
                      </a:pPr>
                      <a:r>
                        <a:rPr lang="tr-TR" sz="500">
                          <a:effectLst/>
                        </a:rPr>
                        <a:t>İçerik</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tc>
                  <a:txBody>
                    <a:bodyPr/>
                    <a:lstStyle/>
                    <a:p>
                      <a:pPr algn="ctr">
                        <a:lnSpc>
                          <a:spcPct val="150000"/>
                        </a:lnSpc>
                        <a:spcAft>
                          <a:spcPts val="0"/>
                        </a:spcAft>
                      </a:pPr>
                      <a:r>
                        <a:rPr lang="tr-TR" sz="500" dirty="0">
                          <a:effectLst/>
                        </a:rPr>
                        <a:t>Adet</a:t>
                      </a:r>
                      <a:endParaRPr lang="tr-TR" sz="5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tc>
                  <a:txBody>
                    <a:bodyPr/>
                    <a:lstStyle/>
                    <a:p>
                      <a:pPr algn="ctr">
                        <a:lnSpc>
                          <a:spcPct val="150000"/>
                        </a:lnSpc>
                        <a:spcAft>
                          <a:spcPts val="0"/>
                        </a:spcAft>
                      </a:pPr>
                      <a:r>
                        <a:rPr lang="tr-TR" sz="500" dirty="0">
                          <a:effectLst/>
                        </a:rPr>
                        <a:t>Birim Alan</a:t>
                      </a:r>
                      <a:endParaRPr lang="tr-TR" sz="5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extLst>
                  <a:ext uri="{0D108BD9-81ED-4DB2-BD59-A6C34878D82A}">
                    <a16:rowId xmlns:a16="http://schemas.microsoft.com/office/drawing/2014/main" val="9788437"/>
                  </a:ext>
                </a:extLst>
              </a:tr>
              <a:tr h="167710">
                <a:tc rowSpan="4">
                  <a:txBody>
                    <a:bodyPr/>
                    <a:lstStyle/>
                    <a:p>
                      <a:pPr algn="just">
                        <a:lnSpc>
                          <a:spcPct val="150000"/>
                        </a:lnSpc>
                        <a:spcAft>
                          <a:spcPts val="0"/>
                        </a:spcAft>
                      </a:pPr>
                      <a:r>
                        <a:rPr lang="tr-TR" sz="500">
                          <a:effectLst/>
                        </a:rPr>
                        <a:t>Biyogüvenlik Bölümü</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nchor="ctr"/>
                </a:tc>
                <a:tc>
                  <a:txBody>
                    <a:bodyPr/>
                    <a:lstStyle/>
                    <a:p>
                      <a:pPr>
                        <a:lnSpc>
                          <a:spcPct val="150000"/>
                        </a:lnSpc>
                        <a:spcAft>
                          <a:spcPts val="0"/>
                        </a:spcAft>
                      </a:pPr>
                      <a:r>
                        <a:rPr lang="tr-TR" sz="500">
                          <a:effectLst/>
                        </a:rPr>
                        <a:t>Güvenlik Odası</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tc>
                  <a:txBody>
                    <a:bodyPr/>
                    <a:lstStyle/>
                    <a:p>
                      <a:pPr>
                        <a:lnSpc>
                          <a:spcPct val="150000"/>
                        </a:lnSpc>
                        <a:spcAft>
                          <a:spcPts val="0"/>
                        </a:spcAft>
                      </a:pPr>
                      <a:r>
                        <a:rPr lang="tr-TR" sz="500">
                          <a:effectLst/>
                        </a:rPr>
                        <a:t>1</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tc>
                  <a:txBody>
                    <a:bodyPr/>
                    <a:lstStyle/>
                    <a:p>
                      <a:pPr>
                        <a:lnSpc>
                          <a:spcPct val="150000"/>
                        </a:lnSpc>
                        <a:spcAft>
                          <a:spcPts val="0"/>
                        </a:spcAft>
                      </a:pPr>
                      <a:r>
                        <a:rPr lang="tr-TR" sz="500">
                          <a:effectLst/>
                        </a:rPr>
                        <a:t>12 m</a:t>
                      </a:r>
                      <a:r>
                        <a:rPr lang="tr-TR" sz="500" baseline="30000">
                          <a:effectLst/>
                        </a:rPr>
                        <a:t>2</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extLst>
                  <a:ext uri="{0D108BD9-81ED-4DB2-BD59-A6C34878D82A}">
                    <a16:rowId xmlns:a16="http://schemas.microsoft.com/office/drawing/2014/main" val="805503681"/>
                  </a:ext>
                </a:extLst>
              </a:tr>
              <a:tr h="284798">
                <a:tc vMerge="1">
                  <a:txBody>
                    <a:bodyPr/>
                    <a:lstStyle/>
                    <a:p>
                      <a:endParaRPr lang="tr-TR"/>
                    </a:p>
                  </a:txBody>
                  <a:tcPr/>
                </a:tc>
                <a:tc>
                  <a:txBody>
                    <a:bodyPr/>
                    <a:lstStyle/>
                    <a:p>
                      <a:pPr>
                        <a:lnSpc>
                          <a:spcPct val="150000"/>
                        </a:lnSpc>
                        <a:spcAft>
                          <a:spcPts val="0"/>
                        </a:spcAft>
                      </a:pPr>
                      <a:r>
                        <a:rPr lang="tr-TR" sz="500">
                          <a:effectLst/>
                        </a:rPr>
                        <a:t>Misafir Bekleme Odası</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tc>
                  <a:txBody>
                    <a:bodyPr/>
                    <a:lstStyle/>
                    <a:p>
                      <a:pPr>
                        <a:lnSpc>
                          <a:spcPct val="150000"/>
                        </a:lnSpc>
                        <a:spcAft>
                          <a:spcPts val="0"/>
                        </a:spcAft>
                      </a:pPr>
                      <a:r>
                        <a:rPr lang="tr-TR" sz="500">
                          <a:effectLst/>
                        </a:rPr>
                        <a:t>1</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tc>
                  <a:txBody>
                    <a:bodyPr/>
                    <a:lstStyle/>
                    <a:p>
                      <a:pPr>
                        <a:lnSpc>
                          <a:spcPct val="150000"/>
                        </a:lnSpc>
                        <a:spcAft>
                          <a:spcPts val="0"/>
                        </a:spcAft>
                      </a:pPr>
                      <a:r>
                        <a:rPr lang="tr-TR" sz="500">
                          <a:effectLst/>
                        </a:rPr>
                        <a:t>10 m</a:t>
                      </a:r>
                      <a:r>
                        <a:rPr lang="tr-TR" sz="500" baseline="30000">
                          <a:effectLst/>
                        </a:rPr>
                        <a:t>2</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extLst>
                  <a:ext uri="{0D108BD9-81ED-4DB2-BD59-A6C34878D82A}">
                    <a16:rowId xmlns:a16="http://schemas.microsoft.com/office/drawing/2014/main" val="1071747110"/>
                  </a:ext>
                </a:extLst>
              </a:tr>
              <a:tr h="167710">
                <a:tc vMerge="1">
                  <a:txBody>
                    <a:bodyPr/>
                    <a:lstStyle/>
                    <a:p>
                      <a:endParaRPr lang="tr-TR"/>
                    </a:p>
                  </a:txBody>
                  <a:tcPr/>
                </a:tc>
                <a:tc>
                  <a:txBody>
                    <a:bodyPr/>
                    <a:lstStyle/>
                    <a:p>
                      <a:pPr>
                        <a:lnSpc>
                          <a:spcPct val="150000"/>
                        </a:lnSpc>
                        <a:spcAft>
                          <a:spcPts val="0"/>
                        </a:spcAft>
                      </a:pPr>
                      <a:r>
                        <a:rPr lang="tr-TR" sz="500">
                          <a:effectLst/>
                        </a:rPr>
                        <a:t>Kadın-Erkek Duş</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tc>
                  <a:txBody>
                    <a:bodyPr/>
                    <a:lstStyle/>
                    <a:p>
                      <a:pPr>
                        <a:lnSpc>
                          <a:spcPct val="150000"/>
                        </a:lnSpc>
                        <a:spcAft>
                          <a:spcPts val="0"/>
                        </a:spcAft>
                      </a:pPr>
                      <a:r>
                        <a:rPr lang="tr-TR" sz="500">
                          <a:effectLst/>
                        </a:rPr>
                        <a:t>9</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tc>
                  <a:txBody>
                    <a:bodyPr/>
                    <a:lstStyle/>
                    <a:p>
                      <a:pPr>
                        <a:lnSpc>
                          <a:spcPct val="150000"/>
                        </a:lnSpc>
                        <a:spcAft>
                          <a:spcPts val="0"/>
                        </a:spcAft>
                      </a:pPr>
                      <a:r>
                        <a:rPr lang="tr-TR" sz="500">
                          <a:effectLst/>
                        </a:rPr>
                        <a:t> </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extLst>
                  <a:ext uri="{0D108BD9-81ED-4DB2-BD59-A6C34878D82A}">
                    <a16:rowId xmlns:a16="http://schemas.microsoft.com/office/drawing/2014/main" val="473023218"/>
                  </a:ext>
                </a:extLst>
              </a:tr>
              <a:tr h="167710">
                <a:tc vMerge="1">
                  <a:txBody>
                    <a:bodyPr/>
                    <a:lstStyle/>
                    <a:p>
                      <a:endParaRPr lang="tr-TR"/>
                    </a:p>
                  </a:txBody>
                  <a:tcPr/>
                </a:tc>
                <a:tc>
                  <a:txBody>
                    <a:bodyPr/>
                    <a:lstStyle/>
                    <a:p>
                      <a:pPr>
                        <a:lnSpc>
                          <a:spcPct val="150000"/>
                        </a:lnSpc>
                        <a:spcAft>
                          <a:spcPts val="0"/>
                        </a:spcAft>
                      </a:pPr>
                      <a:r>
                        <a:rPr lang="tr-TR" sz="500">
                          <a:effectLst/>
                        </a:rPr>
                        <a:t>Giyinme Odaları</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tc>
                  <a:txBody>
                    <a:bodyPr/>
                    <a:lstStyle/>
                    <a:p>
                      <a:pPr>
                        <a:lnSpc>
                          <a:spcPct val="150000"/>
                        </a:lnSpc>
                        <a:spcAft>
                          <a:spcPts val="0"/>
                        </a:spcAft>
                      </a:pPr>
                      <a:r>
                        <a:rPr lang="tr-TR" sz="500">
                          <a:effectLst/>
                        </a:rPr>
                        <a:t>2</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tc>
                  <a:txBody>
                    <a:bodyPr/>
                    <a:lstStyle/>
                    <a:p>
                      <a:pPr>
                        <a:lnSpc>
                          <a:spcPct val="150000"/>
                        </a:lnSpc>
                        <a:spcAft>
                          <a:spcPts val="0"/>
                        </a:spcAft>
                      </a:pPr>
                      <a:r>
                        <a:rPr lang="tr-TR" sz="500" dirty="0">
                          <a:effectLst/>
                        </a:rPr>
                        <a:t>20 m</a:t>
                      </a:r>
                      <a:r>
                        <a:rPr lang="tr-TR" sz="500" baseline="30000" dirty="0">
                          <a:effectLst/>
                        </a:rPr>
                        <a:t>2</a:t>
                      </a:r>
                      <a:endParaRPr lang="tr-TR" sz="5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extLst>
                  <a:ext uri="{0D108BD9-81ED-4DB2-BD59-A6C34878D82A}">
                    <a16:rowId xmlns:a16="http://schemas.microsoft.com/office/drawing/2014/main" val="2457642720"/>
                  </a:ext>
                </a:extLst>
              </a:tr>
              <a:tr h="284798">
                <a:tc rowSpan="12">
                  <a:txBody>
                    <a:bodyPr/>
                    <a:lstStyle/>
                    <a:p>
                      <a:pPr algn="just">
                        <a:lnSpc>
                          <a:spcPct val="150000"/>
                        </a:lnSpc>
                        <a:spcAft>
                          <a:spcPts val="0"/>
                        </a:spcAft>
                      </a:pPr>
                      <a:r>
                        <a:rPr lang="tr-TR" sz="500">
                          <a:effectLst/>
                        </a:rPr>
                        <a:t>Laboratuvar</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nchor="ctr"/>
                </a:tc>
                <a:tc>
                  <a:txBody>
                    <a:bodyPr/>
                    <a:lstStyle/>
                    <a:p>
                      <a:pPr>
                        <a:lnSpc>
                          <a:spcPct val="150000"/>
                        </a:lnSpc>
                        <a:spcAft>
                          <a:spcPts val="0"/>
                        </a:spcAft>
                      </a:pPr>
                      <a:r>
                        <a:rPr lang="tr-TR" sz="500">
                          <a:effectLst/>
                        </a:rPr>
                        <a:t>Veteriner Hekim Odası</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tc>
                  <a:txBody>
                    <a:bodyPr/>
                    <a:lstStyle/>
                    <a:p>
                      <a:pPr>
                        <a:lnSpc>
                          <a:spcPct val="150000"/>
                        </a:lnSpc>
                        <a:spcAft>
                          <a:spcPts val="0"/>
                        </a:spcAft>
                      </a:pPr>
                      <a:r>
                        <a:rPr lang="tr-TR" sz="500">
                          <a:effectLst/>
                        </a:rPr>
                        <a:t>1</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tc>
                  <a:txBody>
                    <a:bodyPr/>
                    <a:lstStyle/>
                    <a:p>
                      <a:pPr>
                        <a:lnSpc>
                          <a:spcPct val="150000"/>
                        </a:lnSpc>
                        <a:spcAft>
                          <a:spcPts val="0"/>
                        </a:spcAft>
                      </a:pPr>
                      <a:r>
                        <a:rPr lang="tr-TR" sz="500">
                          <a:effectLst/>
                        </a:rPr>
                        <a:t>27 m</a:t>
                      </a:r>
                      <a:r>
                        <a:rPr lang="tr-TR" sz="500" baseline="30000">
                          <a:effectLst/>
                        </a:rPr>
                        <a:t>2</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extLst>
                  <a:ext uri="{0D108BD9-81ED-4DB2-BD59-A6C34878D82A}">
                    <a16:rowId xmlns:a16="http://schemas.microsoft.com/office/drawing/2014/main" val="4171921601"/>
                  </a:ext>
                </a:extLst>
              </a:tr>
              <a:tr h="167710">
                <a:tc vMerge="1">
                  <a:txBody>
                    <a:bodyPr/>
                    <a:lstStyle/>
                    <a:p>
                      <a:endParaRPr lang="tr-TR"/>
                    </a:p>
                  </a:txBody>
                  <a:tcPr/>
                </a:tc>
                <a:tc>
                  <a:txBody>
                    <a:bodyPr/>
                    <a:lstStyle/>
                    <a:p>
                      <a:pPr>
                        <a:lnSpc>
                          <a:spcPct val="150000"/>
                        </a:lnSpc>
                        <a:spcAft>
                          <a:spcPts val="0"/>
                        </a:spcAft>
                      </a:pPr>
                      <a:r>
                        <a:rPr lang="tr-TR" sz="500">
                          <a:effectLst/>
                        </a:rPr>
                        <a:t>Yönetici Odası</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tc>
                  <a:txBody>
                    <a:bodyPr/>
                    <a:lstStyle/>
                    <a:p>
                      <a:pPr>
                        <a:lnSpc>
                          <a:spcPct val="150000"/>
                        </a:lnSpc>
                        <a:spcAft>
                          <a:spcPts val="0"/>
                        </a:spcAft>
                      </a:pPr>
                      <a:r>
                        <a:rPr lang="tr-TR" sz="500">
                          <a:effectLst/>
                        </a:rPr>
                        <a:t>3</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tc>
                  <a:txBody>
                    <a:bodyPr/>
                    <a:lstStyle/>
                    <a:p>
                      <a:pPr>
                        <a:lnSpc>
                          <a:spcPct val="150000"/>
                        </a:lnSpc>
                        <a:spcAft>
                          <a:spcPts val="0"/>
                        </a:spcAft>
                      </a:pPr>
                      <a:r>
                        <a:rPr lang="tr-TR" sz="500">
                          <a:effectLst/>
                        </a:rPr>
                        <a:t>27 m</a:t>
                      </a:r>
                      <a:r>
                        <a:rPr lang="tr-TR" sz="500" baseline="30000">
                          <a:effectLst/>
                        </a:rPr>
                        <a:t>2</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extLst>
                  <a:ext uri="{0D108BD9-81ED-4DB2-BD59-A6C34878D82A}">
                    <a16:rowId xmlns:a16="http://schemas.microsoft.com/office/drawing/2014/main" val="1471182572"/>
                  </a:ext>
                </a:extLst>
              </a:tr>
              <a:tr h="167710">
                <a:tc vMerge="1">
                  <a:txBody>
                    <a:bodyPr/>
                    <a:lstStyle/>
                    <a:p>
                      <a:endParaRPr lang="tr-TR"/>
                    </a:p>
                  </a:txBody>
                  <a:tcPr/>
                </a:tc>
                <a:tc>
                  <a:txBody>
                    <a:bodyPr/>
                    <a:lstStyle/>
                    <a:p>
                      <a:pPr>
                        <a:lnSpc>
                          <a:spcPct val="150000"/>
                        </a:lnSpc>
                        <a:spcAft>
                          <a:spcPts val="0"/>
                        </a:spcAft>
                      </a:pPr>
                      <a:r>
                        <a:rPr lang="tr-TR" sz="500" dirty="0">
                          <a:effectLst/>
                        </a:rPr>
                        <a:t>Toplantı Odası</a:t>
                      </a:r>
                      <a:endParaRPr lang="tr-TR" sz="5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tc>
                  <a:txBody>
                    <a:bodyPr/>
                    <a:lstStyle/>
                    <a:p>
                      <a:pPr>
                        <a:lnSpc>
                          <a:spcPct val="150000"/>
                        </a:lnSpc>
                        <a:spcAft>
                          <a:spcPts val="0"/>
                        </a:spcAft>
                      </a:pPr>
                      <a:r>
                        <a:rPr lang="tr-TR" sz="500">
                          <a:effectLst/>
                        </a:rPr>
                        <a:t>1</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tc>
                  <a:txBody>
                    <a:bodyPr/>
                    <a:lstStyle/>
                    <a:p>
                      <a:pPr>
                        <a:lnSpc>
                          <a:spcPct val="150000"/>
                        </a:lnSpc>
                        <a:spcAft>
                          <a:spcPts val="0"/>
                        </a:spcAft>
                      </a:pPr>
                      <a:r>
                        <a:rPr lang="tr-TR" sz="500">
                          <a:effectLst/>
                        </a:rPr>
                        <a:t>55 m</a:t>
                      </a:r>
                      <a:r>
                        <a:rPr lang="tr-TR" sz="500" baseline="30000">
                          <a:effectLst/>
                        </a:rPr>
                        <a:t>2</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extLst>
                  <a:ext uri="{0D108BD9-81ED-4DB2-BD59-A6C34878D82A}">
                    <a16:rowId xmlns:a16="http://schemas.microsoft.com/office/drawing/2014/main" val="2429461725"/>
                  </a:ext>
                </a:extLst>
              </a:tr>
              <a:tr h="167710">
                <a:tc vMerge="1">
                  <a:txBody>
                    <a:bodyPr/>
                    <a:lstStyle/>
                    <a:p>
                      <a:endParaRPr lang="tr-TR"/>
                    </a:p>
                  </a:txBody>
                  <a:tcPr/>
                </a:tc>
                <a:tc>
                  <a:txBody>
                    <a:bodyPr/>
                    <a:lstStyle/>
                    <a:p>
                      <a:pPr>
                        <a:lnSpc>
                          <a:spcPct val="150000"/>
                        </a:lnSpc>
                        <a:spcAft>
                          <a:spcPts val="0"/>
                        </a:spcAft>
                      </a:pPr>
                      <a:r>
                        <a:rPr lang="tr-TR" sz="500">
                          <a:effectLst/>
                        </a:rPr>
                        <a:t>Dinlenme Odası</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tc>
                  <a:txBody>
                    <a:bodyPr/>
                    <a:lstStyle/>
                    <a:p>
                      <a:pPr>
                        <a:lnSpc>
                          <a:spcPct val="150000"/>
                        </a:lnSpc>
                        <a:spcAft>
                          <a:spcPts val="0"/>
                        </a:spcAft>
                      </a:pPr>
                      <a:r>
                        <a:rPr lang="tr-TR" sz="500" dirty="0">
                          <a:effectLst/>
                        </a:rPr>
                        <a:t>1</a:t>
                      </a:r>
                      <a:endParaRPr lang="tr-TR" sz="5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tc>
                  <a:txBody>
                    <a:bodyPr/>
                    <a:lstStyle/>
                    <a:p>
                      <a:pPr>
                        <a:lnSpc>
                          <a:spcPct val="150000"/>
                        </a:lnSpc>
                        <a:spcAft>
                          <a:spcPts val="0"/>
                        </a:spcAft>
                      </a:pPr>
                      <a:r>
                        <a:rPr lang="tr-TR" sz="500">
                          <a:effectLst/>
                        </a:rPr>
                        <a:t>27 m</a:t>
                      </a:r>
                      <a:r>
                        <a:rPr lang="tr-TR" sz="500" baseline="30000">
                          <a:effectLst/>
                        </a:rPr>
                        <a:t>2</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extLst>
                  <a:ext uri="{0D108BD9-81ED-4DB2-BD59-A6C34878D82A}">
                    <a16:rowId xmlns:a16="http://schemas.microsoft.com/office/drawing/2014/main" val="1615159779"/>
                  </a:ext>
                </a:extLst>
              </a:tr>
              <a:tr h="167710">
                <a:tc vMerge="1">
                  <a:txBody>
                    <a:bodyPr/>
                    <a:lstStyle/>
                    <a:p>
                      <a:endParaRPr lang="tr-TR"/>
                    </a:p>
                  </a:txBody>
                  <a:tcPr/>
                </a:tc>
                <a:tc>
                  <a:txBody>
                    <a:bodyPr/>
                    <a:lstStyle/>
                    <a:p>
                      <a:pPr>
                        <a:lnSpc>
                          <a:spcPct val="150000"/>
                        </a:lnSpc>
                        <a:spcAft>
                          <a:spcPts val="0"/>
                        </a:spcAft>
                      </a:pPr>
                      <a:r>
                        <a:rPr lang="tr-TR" sz="500">
                          <a:effectLst/>
                        </a:rPr>
                        <a:t>Arşiv</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tc>
                  <a:txBody>
                    <a:bodyPr/>
                    <a:lstStyle/>
                    <a:p>
                      <a:pPr>
                        <a:lnSpc>
                          <a:spcPct val="150000"/>
                        </a:lnSpc>
                        <a:spcAft>
                          <a:spcPts val="0"/>
                        </a:spcAft>
                      </a:pPr>
                      <a:r>
                        <a:rPr lang="tr-TR" sz="500" dirty="0">
                          <a:effectLst/>
                        </a:rPr>
                        <a:t>1</a:t>
                      </a:r>
                      <a:endParaRPr lang="tr-TR" sz="5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tc>
                  <a:txBody>
                    <a:bodyPr/>
                    <a:lstStyle/>
                    <a:p>
                      <a:pPr>
                        <a:lnSpc>
                          <a:spcPct val="150000"/>
                        </a:lnSpc>
                        <a:spcAft>
                          <a:spcPts val="0"/>
                        </a:spcAft>
                      </a:pPr>
                      <a:r>
                        <a:rPr lang="tr-TR" sz="500">
                          <a:effectLst/>
                        </a:rPr>
                        <a:t>12 m</a:t>
                      </a:r>
                      <a:r>
                        <a:rPr lang="tr-TR" sz="500" baseline="30000">
                          <a:effectLst/>
                        </a:rPr>
                        <a:t>2</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extLst>
                  <a:ext uri="{0D108BD9-81ED-4DB2-BD59-A6C34878D82A}">
                    <a16:rowId xmlns:a16="http://schemas.microsoft.com/office/drawing/2014/main" val="379340353"/>
                  </a:ext>
                </a:extLst>
              </a:tr>
              <a:tr h="246445">
                <a:tc vMerge="1">
                  <a:txBody>
                    <a:bodyPr/>
                    <a:lstStyle/>
                    <a:p>
                      <a:endParaRPr lang="tr-TR"/>
                    </a:p>
                  </a:txBody>
                  <a:tcPr/>
                </a:tc>
                <a:tc>
                  <a:txBody>
                    <a:bodyPr/>
                    <a:lstStyle/>
                    <a:p>
                      <a:pPr>
                        <a:lnSpc>
                          <a:spcPct val="150000"/>
                        </a:lnSpc>
                        <a:spcAft>
                          <a:spcPts val="0"/>
                        </a:spcAft>
                      </a:pPr>
                      <a:r>
                        <a:rPr lang="tr-TR" sz="500">
                          <a:effectLst/>
                        </a:rPr>
                        <a:t>Sperma Alma Bölümü</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tc>
                  <a:txBody>
                    <a:bodyPr/>
                    <a:lstStyle/>
                    <a:p>
                      <a:pPr>
                        <a:lnSpc>
                          <a:spcPct val="150000"/>
                        </a:lnSpc>
                        <a:spcAft>
                          <a:spcPts val="0"/>
                        </a:spcAft>
                      </a:pPr>
                      <a:r>
                        <a:rPr lang="tr-TR" sz="500" dirty="0">
                          <a:effectLst/>
                        </a:rPr>
                        <a:t>2</a:t>
                      </a:r>
                      <a:endParaRPr lang="tr-TR" sz="5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tc>
                  <a:txBody>
                    <a:bodyPr/>
                    <a:lstStyle/>
                    <a:p>
                      <a:pPr>
                        <a:lnSpc>
                          <a:spcPct val="150000"/>
                        </a:lnSpc>
                        <a:spcAft>
                          <a:spcPts val="0"/>
                        </a:spcAft>
                      </a:pPr>
                      <a:r>
                        <a:rPr lang="tr-TR" sz="500">
                          <a:effectLst/>
                        </a:rPr>
                        <a:t>25 m</a:t>
                      </a:r>
                      <a:r>
                        <a:rPr lang="tr-TR" sz="500" baseline="30000">
                          <a:effectLst/>
                        </a:rPr>
                        <a:t>2</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extLst>
                  <a:ext uri="{0D108BD9-81ED-4DB2-BD59-A6C34878D82A}">
                    <a16:rowId xmlns:a16="http://schemas.microsoft.com/office/drawing/2014/main" val="969505409"/>
                  </a:ext>
                </a:extLst>
              </a:tr>
              <a:tr h="284798">
                <a:tc vMerge="1">
                  <a:txBody>
                    <a:bodyPr/>
                    <a:lstStyle/>
                    <a:p>
                      <a:endParaRPr lang="tr-TR"/>
                    </a:p>
                  </a:txBody>
                  <a:tcPr/>
                </a:tc>
                <a:tc>
                  <a:txBody>
                    <a:bodyPr/>
                    <a:lstStyle/>
                    <a:p>
                      <a:pPr>
                        <a:lnSpc>
                          <a:spcPct val="150000"/>
                        </a:lnSpc>
                        <a:spcAft>
                          <a:spcPts val="0"/>
                        </a:spcAft>
                      </a:pPr>
                      <a:r>
                        <a:rPr lang="tr-TR" sz="500">
                          <a:effectLst/>
                        </a:rPr>
                        <a:t>Damızlık Bekleme Bölümü</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tc>
                  <a:txBody>
                    <a:bodyPr/>
                    <a:lstStyle/>
                    <a:p>
                      <a:pPr>
                        <a:lnSpc>
                          <a:spcPct val="150000"/>
                        </a:lnSpc>
                        <a:spcAft>
                          <a:spcPts val="0"/>
                        </a:spcAft>
                      </a:pPr>
                      <a:r>
                        <a:rPr lang="tr-TR" sz="500" dirty="0">
                          <a:effectLst/>
                        </a:rPr>
                        <a:t>2</a:t>
                      </a:r>
                      <a:endParaRPr lang="tr-TR" sz="5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tc>
                  <a:txBody>
                    <a:bodyPr/>
                    <a:lstStyle/>
                    <a:p>
                      <a:pPr>
                        <a:lnSpc>
                          <a:spcPct val="150000"/>
                        </a:lnSpc>
                        <a:spcAft>
                          <a:spcPts val="0"/>
                        </a:spcAft>
                      </a:pPr>
                      <a:r>
                        <a:rPr lang="tr-TR" sz="500">
                          <a:effectLst/>
                        </a:rPr>
                        <a:t>36 m</a:t>
                      </a:r>
                      <a:r>
                        <a:rPr lang="tr-TR" sz="500" baseline="30000">
                          <a:effectLst/>
                        </a:rPr>
                        <a:t>2</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extLst>
                  <a:ext uri="{0D108BD9-81ED-4DB2-BD59-A6C34878D82A}">
                    <a16:rowId xmlns:a16="http://schemas.microsoft.com/office/drawing/2014/main" val="3503510457"/>
                  </a:ext>
                </a:extLst>
              </a:tr>
              <a:tr h="284798">
                <a:tc vMerge="1">
                  <a:txBody>
                    <a:bodyPr/>
                    <a:lstStyle/>
                    <a:p>
                      <a:endParaRPr lang="tr-TR"/>
                    </a:p>
                  </a:txBody>
                  <a:tcPr/>
                </a:tc>
                <a:tc>
                  <a:txBody>
                    <a:bodyPr/>
                    <a:lstStyle/>
                    <a:p>
                      <a:pPr>
                        <a:lnSpc>
                          <a:spcPct val="150000"/>
                        </a:lnSpc>
                        <a:spcAft>
                          <a:spcPts val="0"/>
                        </a:spcAft>
                      </a:pPr>
                      <a:r>
                        <a:rPr lang="tr-TR" sz="500" dirty="0">
                          <a:effectLst/>
                        </a:rPr>
                        <a:t>Sperma Dondurma Laboratuvarı</a:t>
                      </a:r>
                      <a:endParaRPr lang="tr-TR" sz="5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tc>
                  <a:txBody>
                    <a:bodyPr/>
                    <a:lstStyle/>
                    <a:p>
                      <a:pPr>
                        <a:lnSpc>
                          <a:spcPct val="150000"/>
                        </a:lnSpc>
                        <a:spcAft>
                          <a:spcPts val="0"/>
                        </a:spcAft>
                      </a:pPr>
                      <a:r>
                        <a:rPr lang="tr-TR" sz="500">
                          <a:effectLst/>
                        </a:rPr>
                        <a:t>1</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tc>
                  <a:txBody>
                    <a:bodyPr/>
                    <a:lstStyle/>
                    <a:p>
                      <a:pPr>
                        <a:lnSpc>
                          <a:spcPct val="150000"/>
                        </a:lnSpc>
                        <a:spcAft>
                          <a:spcPts val="0"/>
                        </a:spcAft>
                      </a:pPr>
                      <a:r>
                        <a:rPr lang="tr-TR" sz="500">
                          <a:effectLst/>
                        </a:rPr>
                        <a:t>52 m</a:t>
                      </a:r>
                      <a:r>
                        <a:rPr lang="tr-TR" sz="500" baseline="30000">
                          <a:effectLst/>
                        </a:rPr>
                        <a:t>2</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extLst>
                  <a:ext uri="{0D108BD9-81ED-4DB2-BD59-A6C34878D82A}">
                    <a16:rowId xmlns:a16="http://schemas.microsoft.com/office/drawing/2014/main" val="4054327696"/>
                  </a:ext>
                </a:extLst>
              </a:tr>
              <a:tr h="284798">
                <a:tc vMerge="1">
                  <a:txBody>
                    <a:bodyPr/>
                    <a:lstStyle/>
                    <a:p>
                      <a:endParaRPr lang="tr-TR"/>
                    </a:p>
                  </a:txBody>
                  <a:tcPr/>
                </a:tc>
                <a:tc>
                  <a:txBody>
                    <a:bodyPr/>
                    <a:lstStyle/>
                    <a:p>
                      <a:pPr>
                        <a:lnSpc>
                          <a:spcPct val="150000"/>
                        </a:lnSpc>
                        <a:spcAft>
                          <a:spcPts val="0"/>
                        </a:spcAft>
                      </a:pPr>
                      <a:r>
                        <a:rPr lang="tr-TR" sz="500" dirty="0">
                          <a:effectLst/>
                        </a:rPr>
                        <a:t>Laparoskopik Tohumlama Odası</a:t>
                      </a:r>
                      <a:endParaRPr lang="tr-TR" sz="5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tc>
                  <a:txBody>
                    <a:bodyPr/>
                    <a:lstStyle/>
                    <a:p>
                      <a:pPr>
                        <a:lnSpc>
                          <a:spcPct val="150000"/>
                        </a:lnSpc>
                        <a:spcAft>
                          <a:spcPts val="0"/>
                        </a:spcAft>
                      </a:pPr>
                      <a:r>
                        <a:rPr lang="tr-TR" sz="500">
                          <a:effectLst/>
                        </a:rPr>
                        <a:t>1</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tc>
                  <a:txBody>
                    <a:bodyPr/>
                    <a:lstStyle/>
                    <a:p>
                      <a:pPr>
                        <a:lnSpc>
                          <a:spcPct val="150000"/>
                        </a:lnSpc>
                        <a:spcAft>
                          <a:spcPts val="0"/>
                        </a:spcAft>
                      </a:pPr>
                      <a:r>
                        <a:rPr lang="tr-TR" sz="500">
                          <a:effectLst/>
                        </a:rPr>
                        <a:t>44 m</a:t>
                      </a:r>
                      <a:r>
                        <a:rPr lang="tr-TR" sz="500" baseline="30000">
                          <a:effectLst/>
                        </a:rPr>
                        <a:t>2</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extLst>
                  <a:ext uri="{0D108BD9-81ED-4DB2-BD59-A6C34878D82A}">
                    <a16:rowId xmlns:a16="http://schemas.microsoft.com/office/drawing/2014/main" val="1412453390"/>
                  </a:ext>
                </a:extLst>
              </a:tr>
              <a:tr h="569597">
                <a:tc vMerge="1">
                  <a:txBody>
                    <a:bodyPr/>
                    <a:lstStyle/>
                    <a:p>
                      <a:endParaRPr lang="tr-TR"/>
                    </a:p>
                  </a:txBody>
                  <a:tcPr/>
                </a:tc>
                <a:tc>
                  <a:txBody>
                    <a:bodyPr/>
                    <a:lstStyle/>
                    <a:p>
                      <a:pPr>
                        <a:lnSpc>
                          <a:spcPct val="150000"/>
                        </a:lnSpc>
                        <a:spcAft>
                          <a:spcPts val="0"/>
                        </a:spcAft>
                      </a:pPr>
                      <a:r>
                        <a:rPr lang="tr-TR" sz="500" dirty="0">
                          <a:effectLst/>
                        </a:rPr>
                        <a:t>İn </a:t>
                      </a:r>
                      <a:r>
                        <a:rPr lang="tr-TR" sz="500" dirty="0" err="1">
                          <a:effectLst/>
                        </a:rPr>
                        <a:t>Vitro</a:t>
                      </a:r>
                      <a:r>
                        <a:rPr lang="tr-TR" sz="500" dirty="0">
                          <a:effectLst/>
                        </a:rPr>
                        <a:t> Fertilizasyon/Embriyo Üretim </a:t>
                      </a:r>
                      <a:r>
                        <a:rPr lang="tr-TR" sz="500" dirty="0" smtClean="0">
                          <a:effectLst/>
                        </a:rPr>
                        <a:t>Laboratuvarı</a:t>
                      </a:r>
                      <a:endParaRPr lang="tr-TR" sz="5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tc>
                  <a:txBody>
                    <a:bodyPr/>
                    <a:lstStyle/>
                    <a:p>
                      <a:pPr>
                        <a:lnSpc>
                          <a:spcPct val="150000"/>
                        </a:lnSpc>
                        <a:spcAft>
                          <a:spcPts val="0"/>
                        </a:spcAft>
                      </a:pPr>
                      <a:r>
                        <a:rPr lang="tr-TR" sz="500">
                          <a:effectLst/>
                        </a:rPr>
                        <a:t>1</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tc>
                  <a:txBody>
                    <a:bodyPr/>
                    <a:lstStyle/>
                    <a:p>
                      <a:pPr>
                        <a:lnSpc>
                          <a:spcPct val="150000"/>
                        </a:lnSpc>
                        <a:spcAft>
                          <a:spcPts val="0"/>
                        </a:spcAft>
                      </a:pPr>
                      <a:r>
                        <a:rPr lang="tr-TR" sz="500" dirty="0">
                          <a:effectLst/>
                        </a:rPr>
                        <a:t>52 m</a:t>
                      </a:r>
                      <a:r>
                        <a:rPr lang="tr-TR" sz="500" baseline="30000" dirty="0">
                          <a:effectLst/>
                        </a:rPr>
                        <a:t>2</a:t>
                      </a:r>
                      <a:endParaRPr lang="tr-TR" sz="5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extLst>
                  <a:ext uri="{0D108BD9-81ED-4DB2-BD59-A6C34878D82A}">
                    <a16:rowId xmlns:a16="http://schemas.microsoft.com/office/drawing/2014/main" val="3207034392"/>
                  </a:ext>
                </a:extLst>
              </a:tr>
              <a:tr h="427198">
                <a:tc vMerge="1">
                  <a:txBody>
                    <a:bodyPr/>
                    <a:lstStyle/>
                    <a:p>
                      <a:endParaRPr lang="tr-TR"/>
                    </a:p>
                  </a:txBody>
                  <a:tcPr/>
                </a:tc>
                <a:tc>
                  <a:txBody>
                    <a:bodyPr/>
                    <a:lstStyle/>
                    <a:p>
                      <a:pPr>
                        <a:lnSpc>
                          <a:spcPct val="150000"/>
                        </a:lnSpc>
                        <a:spcAft>
                          <a:spcPts val="0"/>
                        </a:spcAft>
                      </a:pPr>
                      <a:r>
                        <a:rPr lang="tr-TR" sz="500">
                          <a:effectLst/>
                        </a:rPr>
                        <a:t>Sıvı Azot Üretim ve Payet Depolama Odası</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tc>
                  <a:txBody>
                    <a:bodyPr/>
                    <a:lstStyle/>
                    <a:p>
                      <a:pPr>
                        <a:lnSpc>
                          <a:spcPct val="150000"/>
                        </a:lnSpc>
                        <a:spcAft>
                          <a:spcPts val="0"/>
                        </a:spcAft>
                      </a:pPr>
                      <a:r>
                        <a:rPr lang="tr-TR" sz="500">
                          <a:effectLst/>
                        </a:rPr>
                        <a:t>1</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tc>
                  <a:txBody>
                    <a:bodyPr/>
                    <a:lstStyle/>
                    <a:p>
                      <a:pPr>
                        <a:lnSpc>
                          <a:spcPct val="150000"/>
                        </a:lnSpc>
                        <a:spcAft>
                          <a:spcPts val="0"/>
                        </a:spcAft>
                      </a:pPr>
                      <a:r>
                        <a:rPr lang="tr-TR" sz="500">
                          <a:effectLst/>
                        </a:rPr>
                        <a:t>52 m</a:t>
                      </a:r>
                      <a:r>
                        <a:rPr lang="tr-TR" sz="500" baseline="30000">
                          <a:effectLst/>
                        </a:rPr>
                        <a:t>2</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extLst>
                  <a:ext uri="{0D108BD9-81ED-4DB2-BD59-A6C34878D82A}">
                    <a16:rowId xmlns:a16="http://schemas.microsoft.com/office/drawing/2014/main" val="1626140066"/>
                  </a:ext>
                </a:extLst>
              </a:tr>
              <a:tr h="284798">
                <a:tc vMerge="1">
                  <a:txBody>
                    <a:bodyPr/>
                    <a:lstStyle/>
                    <a:p>
                      <a:endParaRPr lang="tr-TR"/>
                    </a:p>
                  </a:txBody>
                  <a:tcPr/>
                </a:tc>
                <a:tc>
                  <a:txBody>
                    <a:bodyPr/>
                    <a:lstStyle/>
                    <a:p>
                      <a:pPr>
                        <a:lnSpc>
                          <a:spcPct val="150000"/>
                        </a:lnSpc>
                        <a:spcAft>
                          <a:spcPts val="0"/>
                        </a:spcAft>
                      </a:pPr>
                      <a:r>
                        <a:rPr lang="tr-TR" sz="500">
                          <a:effectLst/>
                        </a:rPr>
                        <a:t>Personel Dinlenme Odası</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tc>
                  <a:txBody>
                    <a:bodyPr/>
                    <a:lstStyle/>
                    <a:p>
                      <a:pPr>
                        <a:lnSpc>
                          <a:spcPct val="150000"/>
                        </a:lnSpc>
                        <a:spcAft>
                          <a:spcPts val="0"/>
                        </a:spcAft>
                      </a:pPr>
                      <a:r>
                        <a:rPr lang="tr-TR" sz="500">
                          <a:effectLst/>
                        </a:rPr>
                        <a:t>1</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tc>
                  <a:txBody>
                    <a:bodyPr/>
                    <a:lstStyle/>
                    <a:p>
                      <a:pPr>
                        <a:lnSpc>
                          <a:spcPct val="150000"/>
                        </a:lnSpc>
                        <a:spcAft>
                          <a:spcPts val="0"/>
                        </a:spcAft>
                      </a:pPr>
                      <a:r>
                        <a:rPr lang="tr-TR" sz="500">
                          <a:effectLst/>
                        </a:rPr>
                        <a:t>44 m</a:t>
                      </a:r>
                      <a:r>
                        <a:rPr lang="tr-TR" sz="500" baseline="30000">
                          <a:effectLst/>
                        </a:rPr>
                        <a:t>2</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extLst>
                  <a:ext uri="{0D108BD9-81ED-4DB2-BD59-A6C34878D82A}">
                    <a16:rowId xmlns:a16="http://schemas.microsoft.com/office/drawing/2014/main" val="3622886534"/>
                  </a:ext>
                </a:extLst>
              </a:tr>
              <a:tr h="167710">
                <a:tc rowSpan="8">
                  <a:txBody>
                    <a:bodyPr/>
                    <a:lstStyle/>
                    <a:p>
                      <a:pPr algn="just">
                        <a:lnSpc>
                          <a:spcPct val="150000"/>
                        </a:lnSpc>
                        <a:spcAft>
                          <a:spcPts val="0"/>
                        </a:spcAft>
                      </a:pPr>
                      <a:r>
                        <a:rPr lang="tr-TR" sz="500">
                          <a:effectLst/>
                        </a:rPr>
                        <a:t>Depo/Revir Bölümü</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nchor="ctr"/>
                </a:tc>
                <a:tc>
                  <a:txBody>
                    <a:bodyPr/>
                    <a:lstStyle/>
                    <a:p>
                      <a:pPr>
                        <a:lnSpc>
                          <a:spcPct val="150000"/>
                        </a:lnSpc>
                        <a:spcAft>
                          <a:spcPts val="0"/>
                        </a:spcAft>
                      </a:pPr>
                      <a:r>
                        <a:rPr lang="tr-TR" sz="500">
                          <a:effectLst/>
                        </a:rPr>
                        <a:t>Revir</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tc>
                  <a:txBody>
                    <a:bodyPr/>
                    <a:lstStyle/>
                    <a:p>
                      <a:pPr>
                        <a:lnSpc>
                          <a:spcPct val="150000"/>
                        </a:lnSpc>
                        <a:spcAft>
                          <a:spcPts val="0"/>
                        </a:spcAft>
                      </a:pPr>
                      <a:r>
                        <a:rPr lang="tr-TR" sz="500">
                          <a:effectLst/>
                        </a:rPr>
                        <a:t>1</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tc>
                  <a:txBody>
                    <a:bodyPr/>
                    <a:lstStyle/>
                    <a:p>
                      <a:pPr>
                        <a:lnSpc>
                          <a:spcPct val="150000"/>
                        </a:lnSpc>
                        <a:spcAft>
                          <a:spcPts val="0"/>
                        </a:spcAft>
                      </a:pPr>
                      <a:r>
                        <a:rPr lang="tr-TR" sz="500">
                          <a:effectLst/>
                        </a:rPr>
                        <a:t>45 m</a:t>
                      </a:r>
                      <a:r>
                        <a:rPr lang="tr-TR" sz="500" baseline="30000">
                          <a:effectLst/>
                        </a:rPr>
                        <a:t>2</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extLst>
                  <a:ext uri="{0D108BD9-81ED-4DB2-BD59-A6C34878D82A}">
                    <a16:rowId xmlns:a16="http://schemas.microsoft.com/office/drawing/2014/main" val="4005799912"/>
                  </a:ext>
                </a:extLst>
              </a:tr>
              <a:tr h="427198">
                <a:tc vMerge="1">
                  <a:txBody>
                    <a:bodyPr/>
                    <a:lstStyle/>
                    <a:p>
                      <a:endParaRPr lang="tr-TR"/>
                    </a:p>
                  </a:txBody>
                  <a:tcPr/>
                </a:tc>
                <a:tc>
                  <a:txBody>
                    <a:bodyPr/>
                    <a:lstStyle/>
                    <a:p>
                      <a:pPr>
                        <a:lnSpc>
                          <a:spcPct val="150000"/>
                        </a:lnSpc>
                        <a:spcAft>
                          <a:spcPts val="0"/>
                        </a:spcAft>
                      </a:pPr>
                      <a:r>
                        <a:rPr lang="tr-TR" sz="500">
                          <a:effectLst/>
                        </a:rPr>
                        <a:t>Veteriner Hekim/Teknisyen Ofisi</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tc>
                  <a:txBody>
                    <a:bodyPr/>
                    <a:lstStyle/>
                    <a:p>
                      <a:pPr>
                        <a:lnSpc>
                          <a:spcPct val="150000"/>
                        </a:lnSpc>
                        <a:spcAft>
                          <a:spcPts val="0"/>
                        </a:spcAft>
                      </a:pPr>
                      <a:r>
                        <a:rPr lang="tr-TR" sz="500">
                          <a:effectLst/>
                        </a:rPr>
                        <a:t>2</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tc>
                  <a:txBody>
                    <a:bodyPr/>
                    <a:lstStyle/>
                    <a:p>
                      <a:pPr>
                        <a:lnSpc>
                          <a:spcPct val="150000"/>
                        </a:lnSpc>
                        <a:spcAft>
                          <a:spcPts val="0"/>
                        </a:spcAft>
                      </a:pPr>
                      <a:r>
                        <a:rPr lang="tr-TR" sz="500">
                          <a:effectLst/>
                        </a:rPr>
                        <a:t>16 m</a:t>
                      </a:r>
                      <a:r>
                        <a:rPr lang="tr-TR" sz="500" baseline="30000">
                          <a:effectLst/>
                        </a:rPr>
                        <a:t>2</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extLst>
                  <a:ext uri="{0D108BD9-81ED-4DB2-BD59-A6C34878D82A}">
                    <a16:rowId xmlns:a16="http://schemas.microsoft.com/office/drawing/2014/main" val="1977325009"/>
                  </a:ext>
                </a:extLst>
              </a:tr>
              <a:tr h="284798">
                <a:tc vMerge="1">
                  <a:txBody>
                    <a:bodyPr/>
                    <a:lstStyle/>
                    <a:p>
                      <a:endParaRPr lang="tr-TR"/>
                    </a:p>
                  </a:txBody>
                  <a:tcPr/>
                </a:tc>
                <a:tc>
                  <a:txBody>
                    <a:bodyPr/>
                    <a:lstStyle/>
                    <a:p>
                      <a:pPr>
                        <a:lnSpc>
                          <a:spcPct val="150000"/>
                        </a:lnSpc>
                        <a:spcAft>
                          <a:spcPts val="0"/>
                        </a:spcAft>
                      </a:pPr>
                      <a:r>
                        <a:rPr lang="tr-TR" sz="500">
                          <a:effectLst/>
                        </a:rPr>
                        <a:t>Hayvan Bakıcısı Odası</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tc>
                  <a:txBody>
                    <a:bodyPr/>
                    <a:lstStyle/>
                    <a:p>
                      <a:pPr>
                        <a:lnSpc>
                          <a:spcPct val="150000"/>
                        </a:lnSpc>
                        <a:spcAft>
                          <a:spcPts val="0"/>
                        </a:spcAft>
                      </a:pPr>
                      <a:r>
                        <a:rPr lang="tr-TR" sz="500">
                          <a:effectLst/>
                        </a:rPr>
                        <a:t>1</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tc>
                  <a:txBody>
                    <a:bodyPr/>
                    <a:lstStyle/>
                    <a:p>
                      <a:pPr>
                        <a:lnSpc>
                          <a:spcPct val="150000"/>
                        </a:lnSpc>
                        <a:spcAft>
                          <a:spcPts val="0"/>
                        </a:spcAft>
                      </a:pPr>
                      <a:r>
                        <a:rPr lang="tr-TR" sz="500">
                          <a:effectLst/>
                        </a:rPr>
                        <a:t>38 m</a:t>
                      </a:r>
                      <a:r>
                        <a:rPr lang="tr-TR" sz="500" baseline="30000">
                          <a:effectLst/>
                        </a:rPr>
                        <a:t>2</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extLst>
                  <a:ext uri="{0D108BD9-81ED-4DB2-BD59-A6C34878D82A}">
                    <a16:rowId xmlns:a16="http://schemas.microsoft.com/office/drawing/2014/main" val="1886484307"/>
                  </a:ext>
                </a:extLst>
              </a:tr>
              <a:tr h="167710">
                <a:tc vMerge="1">
                  <a:txBody>
                    <a:bodyPr/>
                    <a:lstStyle/>
                    <a:p>
                      <a:endParaRPr lang="tr-TR"/>
                    </a:p>
                  </a:txBody>
                  <a:tcPr/>
                </a:tc>
                <a:tc>
                  <a:txBody>
                    <a:bodyPr/>
                    <a:lstStyle/>
                    <a:p>
                      <a:pPr>
                        <a:lnSpc>
                          <a:spcPct val="150000"/>
                        </a:lnSpc>
                        <a:spcAft>
                          <a:spcPts val="0"/>
                        </a:spcAft>
                      </a:pPr>
                      <a:r>
                        <a:rPr lang="tr-TR" sz="500">
                          <a:effectLst/>
                        </a:rPr>
                        <a:t>Kesimhane</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tc>
                  <a:txBody>
                    <a:bodyPr/>
                    <a:lstStyle/>
                    <a:p>
                      <a:pPr>
                        <a:lnSpc>
                          <a:spcPct val="150000"/>
                        </a:lnSpc>
                        <a:spcAft>
                          <a:spcPts val="0"/>
                        </a:spcAft>
                      </a:pPr>
                      <a:r>
                        <a:rPr lang="tr-TR" sz="500">
                          <a:effectLst/>
                        </a:rPr>
                        <a:t>1</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tc>
                  <a:txBody>
                    <a:bodyPr/>
                    <a:lstStyle/>
                    <a:p>
                      <a:pPr>
                        <a:lnSpc>
                          <a:spcPct val="150000"/>
                        </a:lnSpc>
                        <a:spcAft>
                          <a:spcPts val="0"/>
                        </a:spcAft>
                      </a:pPr>
                      <a:r>
                        <a:rPr lang="tr-TR" sz="500">
                          <a:effectLst/>
                        </a:rPr>
                        <a:t>46 m</a:t>
                      </a:r>
                      <a:r>
                        <a:rPr lang="tr-TR" sz="500" baseline="30000">
                          <a:effectLst/>
                        </a:rPr>
                        <a:t>2</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extLst>
                  <a:ext uri="{0D108BD9-81ED-4DB2-BD59-A6C34878D82A}">
                    <a16:rowId xmlns:a16="http://schemas.microsoft.com/office/drawing/2014/main" val="2140654233"/>
                  </a:ext>
                </a:extLst>
              </a:tr>
              <a:tr h="167710">
                <a:tc vMerge="1">
                  <a:txBody>
                    <a:bodyPr/>
                    <a:lstStyle/>
                    <a:p>
                      <a:endParaRPr lang="tr-TR"/>
                    </a:p>
                  </a:txBody>
                  <a:tcPr/>
                </a:tc>
                <a:tc>
                  <a:txBody>
                    <a:bodyPr/>
                    <a:lstStyle/>
                    <a:p>
                      <a:pPr>
                        <a:lnSpc>
                          <a:spcPct val="150000"/>
                        </a:lnSpc>
                        <a:spcAft>
                          <a:spcPts val="0"/>
                        </a:spcAft>
                      </a:pPr>
                      <a:r>
                        <a:rPr lang="tr-TR" sz="500">
                          <a:effectLst/>
                        </a:rPr>
                        <a:t>Sağımhane</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tc>
                  <a:txBody>
                    <a:bodyPr/>
                    <a:lstStyle/>
                    <a:p>
                      <a:pPr>
                        <a:lnSpc>
                          <a:spcPct val="150000"/>
                        </a:lnSpc>
                        <a:spcAft>
                          <a:spcPts val="0"/>
                        </a:spcAft>
                      </a:pPr>
                      <a:r>
                        <a:rPr lang="tr-TR" sz="500">
                          <a:effectLst/>
                        </a:rPr>
                        <a:t>1</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tc>
                  <a:txBody>
                    <a:bodyPr/>
                    <a:lstStyle/>
                    <a:p>
                      <a:pPr>
                        <a:lnSpc>
                          <a:spcPct val="150000"/>
                        </a:lnSpc>
                        <a:spcAft>
                          <a:spcPts val="0"/>
                        </a:spcAft>
                      </a:pPr>
                      <a:r>
                        <a:rPr lang="tr-TR" sz="500">
                          <a:effectLst/>
                        </a:rPr>
                        <a:t>30 m</a:t>
                      </a:r>
                      <a:r>
                        <a:rPr lang="tr-TR" sz="500" baseline="30000">
                          <a:effectLst/>
                        </a:rPr>
                        <a:t>2</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extLst>
                  <a:ext uri="{0D108BD9-81ED-4DB2-BD59-A6C34878D82A}">
                    <a16:rowId xmlns:a16="http://schemas.microsoft.com/office/drawing/2014/main" val="760561948"/>
                  </a:ext>
                </a:extLst>
              </a:tr>
              <a:tr h="167710">
                <a:tc vMerge="1">
                  <a:txBody>
                    <a:bodyPr/>
                    <a:lstStyle/>
                    <a:p>
                      <a:endParaRPr lang="tr-TR"/>
                    </a:p>
                  </a:txBody>
                  <a:tcPr/>
                </a:tc>
                <a:tc>
                  <a:txBody>
                    <a:bodyPr/>
                    <a:lstStyle/>
                    <a:p>
                      <a:pPr>
                        <a:lnSpc>
                          <a:spcPct val="150000"/>
                        </a:lnSpc>
                        <a:spcAft>
                          <a:spcPts val="0"/>
                        </a:spcAft>
                      </a:pPr>
                      <a:r>
                        <a:rPr lang="tr-TR" sz="500">
                          <a:effectLst/>
                        </a:rPr>
                        <a:t>Kırkım Odası</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tc>
                  <a:txBody>
                    <a:bodyPr/>
                    <a:lstStyle/>
                    <a:p>
                      <a:pPr>
                        <a:lnSpc>
                          <a:spcPct val="150000"/>
                        </a:lnSpc>
                        <a:spcAft>
                          <a:spcPts val="0"/>
                        </a:spcAft>
                      </a:pPr>
                      <a:r>
                        <a:rPr lang="tr-TR" sz="500">
                          <a:effectLst/>
                        </a:rPr>
                        <a:t>1</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tc>
                  <a:txBody>
                    <a:bodyPr/>
                    <a:lstStyle/>
                    <a:p>
                      <a:pPr>
                        <a:lnSpc>
                          <a:spcPct val="150000"/>
                        </a:lnSpc>
                        <a:spcAft>
                          <a:spcPts val="0"/>
                        </a:spcAft>
                      </a:pPr>
                      <a:r>
                        <a:rPr lang="tr-TR" sz="500">
                          <a:effectLst/>
                        </a:rPr>
                        <a:t>46 m</a:t>
                      </a:r>
                      <a:r>
                        <a:rPr lang="tr-TR" sz="500" baseline="30000">
                          <a:effectLst/>
                        </a:rPr>
                        <a:t>2</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extLst>
                  <a:ext uri="{0D108BD9-81ED-4DB2-BD59-A6C34878D82A}">
                    <a16:rowId xmlns:a16="http://schemas.microsoft.com/office/drawing/2014/main" val="310595110"/>
                  </a:ext>
                </a:extLst>
              </a:tr>
              <a:tr h="167710">
                <a:tc vMerge="1">
                  <a:txBody>
                    <a:bodyPr/>
                    <a:lstStyle/>
                    <a:p>
                      <a:endParaRPr lang="tr-TR"/>
                    </a:p>
                  </a:txBody>
                  <a:tcPr/>
                </a:tc>
                <a:tc>
                  <a:txBody>
                    <a:bodyPr/>
                    <a:lstStyle/>
                    <a:p>
                      <a:pPr>
                        <a:lnSpc>
                          <a:spcPct val="150000"/>
                        </a:lnSpc>
                        <a:spcAft>
                          <a:spcPts val="0"/>
                        </a:spcAft>
                      </a:pPr>
                      <a:r>
                        <a:rPr lang="tr-TR" sz="500">
                          <a:effectLst/>
                        </a:rPr>
                        <a:t>Kesif Yem Deposu</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tc>
                  <a:txBody>
                    <a:bodyPr/>
                    <a:lstStyle/>
                    <a:p>
                      <a:pPr>
                        <a:lnSpc>
                          <a:spcPct val="150000"/>
                        </a:lnSpc>
                        <a:spcAft>
                          <a:spcPts val="0"/>
                        </a:spcAft>
                      </a:pPr>
                      <a:r>
                        <a:rPr lang="tr-TR" sz="500">
                          <a:effectLst/>
                        </a:rPr>
                        <a:t>1</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tc>
                  <a:txBody>
                    <a:bodyPr/>
                    <a:lstStyle/>
                    <a:p>
                      <a:pPr>
                        <a:lnSpc>
                          <a:spcPct val="150000"/>
                        </a:lnSpc>
                        <a:spcAft>
                          <a:spcPts val="0"/>
                        </a:spcAft>
                      </a:pPr>
                      <a:r>
                        <a:rPr lang="tr-TR" sz="500">
                          <a:effectLst/>
                        </a:rPr>
                        <a:t>70 m</a:t>
                      </a:r>
                      <a:r>
                        <a:rPr lang="tr-TR" sz="500" baseline="30000">
                          <a:effectLst/>
                        </a:rPr>
                        <a:t>2</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extLst>
                  <a:ext uri="{0D108BD9-81ED-4DB2-BD59-A6C34878D82A}">
                    <a16:rowId xmlns:a16="http://schemas.microsoft.com/office/drawing/2014/main" val="2177205844"/>
                  </a:ext>
                </a:extLst>
              </a:tr>
              <a:tr h="167710">
                <a:tc vMerge="1">
                  <a:txBody>
                    <a:bodyPr/>
                    <a:lstStyle/>
                    <a:p>
                      <a:endParaRPr lang="tr-TR"/>
                    </a:p>
                  </a:txBody>
                  <a:tcPr/>
                </a:tc>
                <a:tc>
                  <a:txBody>
                    <a:bodyPr/>
                    <a:lstStyle/>
                    <a:p>
                      <a:pPr>
                        <a:lnSpc>
                          <a:spcPct val="150000"/>
                        </a:lnSpc>
                        <a:spcAft>
                          <a:spcPts val="0"/>
                        </a:spcAft>
                      </a:pPr>
                      <a:r>
                        <a:rPr lang="tr-TR" sz="500">
                          <a:effectLst/>
                        </a:rPr>
                        <a:t>Kaba Yem Deposu</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tc>
                  <a:txBody>
                    <a:bodyPr/>
                    <a:lstStyle/>
                    <a:p>
                      <a:pPr>
                        <a:lnSpc>
                          <a:spcPct val="150000"/>
                        </a:lnSpc>
                        <a:spcAft>
                          <a:spcPts val="0"/>
                        </a:spcAft>
                      </a:pPr>
                      <a:r>
                        <a:rPr lang="tr-TR" sz="500">
                          <a:effectLst/>
                        </a:rPr>
                        <a:t>1</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tc>
                  <a:txBody>
                    <a:bodyPr/>
                    <a:lstStyle/>
                    <a:p>
                      <a:pPr>
                        <a:lnSpc>
                          <a:spcPct val="150000"/>
                        </a:lnSpc>
                        <a:spcAft>
                          <a:spcPts val="0"/>
                        </a:spcAft>
                      </a:pPr>
                      <a:r>
                        <a:rPr lang="tr-TR" sz="500">
                          <a:effectLst/>
                        </a:rPr>
                        <a:t>143 m</a:t>
                      </a:r>
                      <a:r>
                        <a:rPr lang="tr-TR" sz="500" baseline="30000">
                          <a:effectLst/>
                        </a:rPr>
                        <a:t>2</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extLst>
                  <a:ext uri="{0D108BD9-81ED-4DB2-BD59-A6C34878D82A}">
                    <a16:rowId xmlns:a16="http://schemas.microsoft.com/office/drawing/2014/main" val="2057627192"/>
                  </a:ext>
                </a:extLst>
              </a:tr>
              <a:tr h="167710">
                <a:tc rowSpan="2">
                  <a:txBody>
                    <a:bodyPr/>
                    <a:lstStyle/>
                    <a:p>
                      <a:pPr algn="just">
                        <a:lnSpc>
                          <a:spcPct val="150000"/>
                        </a:lnSpc>
                        <a:spcAft>
                          <a:spcPts val="0"/>
                        </a:spcAft>
                      </a:pPr>
                      <a:r>
                        <a:rPr lang="tr-TR" sz="500">
                          <a:effectLst/>
                        </a:rPr>
                        <a:t>Hayvan Barınakları</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nchor="ctr"/>
                </a:tc>
                <a:tc>
                  <a:txBody>
                    <a:bodyPr/>
                    <a:lstStyle/>
                    <a:p>
                      <a:pPr>
                        <a:lnSpc>
                          <a:spcPct val="150000"/>
                        </a:lnSpc>
                        <a:spcAft>
                          <a:spcPts val="0"/>
                        </a:spcAft>
                      </a:pPr>
                      <a:r>
                        <a:rPr lang="tr-TR" sz="500">
                          <a:effectLst/>
                        </a:rPr>
                        <a:t>Kapalı Padok</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tc>
                  <a:txBody>
                    <a:bodyPr/>
                    <a:lstStyle/>
                    <a:p>
                      <a:pPr>
                        <a:lnSpc>
                          <a:spcPct val="150000"/>
                        </a:lnSpc>
                        <a:spcAft>
                          <a:spcPts val="0"/>
                        </a:spcAft>
                      </a:pPr>
                      <a:r>
                        <a:rPr lang="tr-TR" sz="500">
                          <a:effectLst/>
                        </a:rPr>
                        <a:t>16</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tc>
                  <a:txBody>
                    <a:bodyPr/>
                    <a:lstStyle/>
                    <a:p>
                      <a:pPr>
                        <a:lnSpc>
                          <a:spcPct val="150000"/>
                        </a:lnSpc>
                        <a:spcAft>
                          <a:spcPts val="0"/>
                        </a:spcAft>
                      </a:pPr>
                      <a:r>
                        <a:rPr lang="tr-TR" sz="500">
                          <a:effectLst/>
                        </a:rPr>
                        <a:t>47 m</a:t>
                      </a:r>
                      <a:r>
                        <a:rPr lang="tr-TR" sz="500" baseline="30000">
                          <a:effectLst/>
                        </a:rPr>
                        <a:t>2</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extLst>
                  <a:ext uri="{0D108BD9-81ED-4DB2-BD59-A6C34878D82A}">
                    <a16:rowId xmlns:a16="http://schemas.microsoft.com/office/drawing/2014/main" val="3062022774"/>
                  </a:ext>
                </a:extLst>
              </a:tr>
              <a:tr h="167710">
                <a:tc vMerge="1">
                  <a:txBody>
                    <a:bodyPr/>
                    <a:lstStyle/>
                    <a:p>
                      <a:endParaRPr lang="tr-TR"/>
                    </a:p>
                  </a:txBody>
                  <a:tcPr/>
                </a:tc>
                <a:tc>
                  <a:txBody>
                    <a:bodyPr/>
                    <a:lstStyle/>
                    <a:p>
                      <a:pPr>
                        <a:lnSpc>
                          <a:spcPct val="150000"/>
                        </a:lnSpc>
                        <a:spcAft>
                          <a:spcPts val="0"/>
                        </a:spcAft>
                      </a:pPr>
                      <a:r>
                        <a:rPr lang="tr-TR" sz="500">
                          <a:effectLst/>
                        </a:rPr>
                        <a:t>Açık Padok</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tc>
                  <a:txBody>
                    <a:bodyPr/>
                    <a:lstStyle/>
                    <a:p>
                      <a:pPr>
                        <a:lnSpc>
                          <a:spcPct val="150000"/>
                        </a:lnSpc>
                        <a:spcAft>
                          <a:spcPts val="0"/>
                        </a:spcAft>
                      </a:pPr>
                      <a:r>
                        <a:rPr lang="tr-TR" sz="500">
                          <a:effectLst/>
                        </a:rPr>
                        <a:t>16</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tc>
                  <a:txBody>
                    <a:bodyPr/>
                    <a:lstStyle/>
                    <a:p>
                      <a:pPr>
                        <a:lnSpc>
                          <a:spcPct val="150000"/>
                        </a:lnSpc>
                        <a:spcAft>
                          <a:spcPts val="0"/>
                        </a:spcAft>
                      </a:pPr>
                      <a:r>
                        <a:rPr lang="tr-TR" sz="500">
                          <a:effectLst/>
                        </a:rPr>
                        <a:t>48 m</a:t>
                      </a:r>
                      <a:r>
                        <a:rPr lang="tr-TR" sz="500" baseline="30000">
                          <a:effectLst/>
                        </a:rPr>
                        <a:t>2</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extLst>
                  <a:ext uri="{0D108BD9-81ED-4DB2-BD59-A6C34878D82A}">
                    <a16:rowId xmlns:a16="http://schemas.microsoft.com/office/drawing/2014/main" val="2716882108"/>
                  </a:ext>
                </a:extLst>
              </a:tr>
              <a:tr h="167710">
                <a:tc>
                  <a:txBody>
                    <a:bodyPr/>
                    <a:lstStyle/>
                    <a:p>
                      <a:pPr algn="just">
                        <a:lnSpc>
                          <a:spcPct val="150000"/>
                        </a:lnSpc>
                        <a:spcAft>
                          <a:spcPts val="0"/>
                        </a:spcAft>
                      </a:pPr>
                      <a:r>
                        <a:rPr lang="tr-TR" sz="500">
                          <a:effectLst/>
                        </a:rPr>
                        <a:t>Karantina Bölümü</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nchor="ctr"/>
                </a:tc>
                <a:tc>
                  <a:txBody>
                    <a:bodyPr/>
                    <a:lstStyle/>
                    <a:p>
                      <a:pPr>
                        <a:lnSpc>
                          <a:spcPct val="150000"/>
                        </a:lnSpc>
                        <a:spcAft>
                          <a:spcPts val="0"/>
                        </a:spcAft>
                      </a:pPr>
                      <a:r>
                        <a:rPr lang="tr-TR" sz="500">
                          <a:effectLst/>
                        </a:rPr>
                        <a:t>Kapalı Padok</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tc>
                  <a:txBody>
                    <a:bodyPr/>
                    <a:lstStyle/>
                    <a:p>
                      <a:pPr>
                        <a:lnSpc>
                          <a:spcPct val="150000"/>
                        </a:lnSpc>
                        <a:spcAft>
                          <a:spcPts val="0"/>
                        </a:spcAft>
                      </a:pPr>
                      <a:r>
                        <a:rPr lang="tr-TR" sz="500">
                          <a:effectLst/>
                        </a:rPr>
                        <a:t>6</a:t>
                      </a:r>
                      <a:endParaRPr lang="tr-TR" sz="50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tc>
                  <a:txBody>
                    <a:bodyPr/>
                    <a:lstStyle/>
                    <a:p>
                      <a:pPr>
                        <a:lnSpc>
                          <a:spcPct val="150000"/>
                        </a:lnSpc>
                        <a:spcAft>
                          <a:spcPts val="0"/>
                        </a:spcAft>
                      </a:pPr>
                      <a:r>
                        <a:rPr lang="tr-TR" sz="500" dirty="0">
                          <a:effectLst/>
                        </a:rPr>
                        <a:t>48 m</a:t>
                      </a:r>
                      <a:r>
                        <a:rPr lang="tr-TR" sz="500" baseline="30000" dirty="0">
                          <a:effectLst/>
                        </a:rPr>
                        <a:t>2</a:t>
                      </a:r>
                      <a:endParaRPr lang="tr-TR" sz="5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1022" marR="31022" marT="0" marB="0"/>
                </a:tc>
                <a:extLst>
                  <a:ext uri="{0D108BD9-81ED-4DB2-BD59-A6C34878D82A}">
                    <a16:rowId xmlns:a16="http://schemas.microsoft.com/office/drawing/2014/main" val="1852083597"/>
                  </a:ext>
                </a:extLst>
              </a:tr>
            </a:tbl>
          </a:graphicData>
        </a:graphic>
      </p:graphicFrame>
      <p:sp>
        <p:nvSpPr>
          <p:cNvPr id="5" name="Rectangle 1"/>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tr-TR"/>
          </a:p>
        </p:txBody>
      </p:sp>
    </p:spTree>
    <p:extLst>
      <p:ext uri="{BB962C8B-B14F-4D97-AF65-F5344CB8AC3E}">
        <p14:creationId xmlns:p14="http://schemas.microsoft.com/office/powerpoint/2010/main" val="301635399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1884459" y="675860"/>
            <a:ext cx="9469341" cy="326003"/>
          </a:xfrm>
        </p:spPr>
        <p:txBody>
          <a:bodyPr>
            <a:normAutofit fontScale="90000"/>
          </a:bodyPr>
          <a:lstStyle/>
          <a:p>
            <a:r>
              <a:rPr lang="tr-TR" dirty="0" smtClean="0"/>
              <a:t>Eğitim Yönüyle</a:t>
            </a:r>
            <a:endParaRPr lang="tr-TR" dirty="0"/>
          </a:p>
        </p:txBody>
      </p:sp>
      <p:sp>
        <p:nvSpPr>
          <p:cNvPr id="3" name="İçerik Yer Tutucusu 2"/>
          <p:cNvSpPr>
            <a:spLocks noGrp="1"/>
          </p:cNvSpPr>
          <p:nvPr>
            <p:ph idx="1"/>
          </p:nvPr>
        </p:nvSpPr>
        <p:spPr>
          <a:xfrm>
            <a:off x="1343770" y="1248355"/>
            <a:ext cx="10010029" cy="3927944"/>
          </a:xfrm>
        </p:spPr>
        <p:txBody>
          <a:bodyPr>
            <a:normAutofit/>
          </a:bodyPr>
          <a:lstStyle/>
          <a:p>
            <a:pPr marL="0" indent="0">
              <a:buNone/>
            </a:pPr>
            <a:r>
              <a:rPr lang="tr-TR" dirty="0" smtClean="0"/>
              <a:t>veteriner fakültesi öğrencilerine klinik uygulama imkanı sunmaktadır.</a:t>
            </a:r>
            <a:endParaRPr lang="tr-TR" dirty="0"/>
          </a:p>
        </p:txBody>
      </p:sp>
    </p:spTree>
    <p:extLst>
      <p:ext uri="{BB962C8B-B14F-4D97-AF65-F5344CB8AC3E}">
        <p14:creationId xmlns:p14="http://schemas.microsoft.com/office/powerpoint/2010/main" val="196724672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1502797" y="604299"/>
            <a:ext cx="9851002" cy="421419"/>
          </a:xfrm>
        </p:spPr>
        <p:txBody>
          <a:bodyPr>
            <a:normAutofit fontScale="90000"/>
          </a:bodyPr>
          <a:lstStyle/>
          <a:p>
            <a:r>
              <a:rPr lang="tr-TR" dirty="0" smtClean="0"/>
              <a:t>fotoğraflar</a:t>
            </a:r>
            <a:endParaRPr lang="tr-TR" dirty="0"/>
          </a:p>
        </p:txBody>
      </p:sp>
      <p:pic>
        <p:nvPicPr>
          <p:cNvPr id="4" name="İçerik Yer Tutucusu 3"/>
          <p:cNvPicPr>
            <a:picLocks noGrp="1" noChangeAspect="1"/>
          </p:cNvPicPr>
          <p:nvPr>
            <p:ph idx="1"/>
          </p:nvPr>
        </p:nvPicPr>
        <p:blipFill>
          <a:blip r:embed="rId2"/>
          <a:stretch>
            <a:fillRect/>
          </a:stretch>
        </p:blipFill>
        <p:spPr>
          <a:xfrm>
            <a:off x="2714863" y="1461186"/>
            <a:ext cx="7426869" cy="4177614"/>
          </a:xfrm>
          <a:prstGeom prst="rect">
            <a:avLst/>
          </a:prstGeom>
        </p:spPr>
      </p:pic>
    </p:spTree>
    <p:extLst>
      <p:ext uri="{BB962C8B-B14F-4D97-AF65-F5344CB8AC3E}">
        <p14:creationId xmlns:p14="http://schemas.microsoft.com/office/powerpoint/2010/main" val="421048618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1812896" y="628152"/>
            <a:ext cx="9540903" cy="413469"/>
          </a:xfrm>
        </p:spPr>
        <p:txBody>
          <a:bodyPr>
            <a:normAutofit fontScale="90000"/>
          </a:bodyPr>
          <a:lstStyle/>
          <a:p>
            <a:r>
              <a:rPr lang="tr-TR" dirty="0" smtClean="0"/>
              <a:t>fotoğraflar</a:t>
            </a:r>
            <a:endParaRPr lang="tr-TR" dirty="0"/>
          </a:p>
        </p:txBody>
      </p:sp>
      <p:pic>
        <p:nvPicPr>
          <p:cNvPr id="4" name="İçerik Yer Tutucusu 3"/>
          <p:cNvPicPr>
            <a:picLocks noGrp="1" noChangeAspect="1"/>
          </p:cNvPicPr>
          <p:nvPr>
            <p:ph idx="1"/>
          </p:nvPr>
        </p:nvPicPr>
        <p:blipFill>
          <a:blip r:embed="rId2"/>
          <a:stretch>
            <a:fillRect/>
          </a:stretch>
        </p:blipFill>
        <p:spPr>
          <a:xfrm>
            <a:off x="609375" y="1313268"/>
            <a:ext cx="5429475" cy="4072107"/>
          </a:xfrm>
          <a:prstGeom prst="rect">
            <a:avLst/>
          </a:prstGeom>
        </p:spPr>
      </p:pic>
      <p:pic>
        <p:nvPicPr>
          <p:cNvPr id="5" name="Resim 4"/>
          <p:cNvPicPr>
            <a:picLocks noChangeAspect="1"/>
          </p:cNvPicPr>
          <p:nvPr/>
        </p:nvPicPr>
        <p:blipFill>
          <a:blip r:embed="rId3"/>
          <a:stretch>
            <a:fillRect/>
          </a:stretch>
        </p:blipFill>
        <p:spPr>
          <a:xfrm>
            <a:off x="6477000" y="1313268"/>
            <a:ext cx="5467434" cy="4101465"/>
          </a:xfrm>
          <a:prstGeom prst="rect">
            <a:avLst/>
          </a:prstGeom>
        </p:spPr>
      </p:pic>
    </p:spTree>
    <p:extLst>
      <p:ext uri="{BB962C8B-B14F-4D97-AF65-F5344CB8AC3E}">
        <p14:creationId xmlns:p14="http://schemas.microsoft.com/office/powerpoint/2010/main" val="53827735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1773141" y="620202"/>
            <a:ext cx="9580658" cy="421420"/>
          </a:xfrm>
        </p:spPr>
        <p:txBody>
          <a:bodyPr>
            <a:normAutofit fontScale="90000"/>
          </a:bodyPr>
          <a:lstStyle/>
          <a:p>
            <a:r>
              <a:rPr lang="tr-TR" dirty="0" smtClean="0"/>
              <a:t>Eksik yönlerimiz</a:t>
            </a:r>
            <a:endParaRPr lang="tr-TR" dirty="0"/>
          </a:p>
        </p:txBody>
      </p:sp>
      <p:sp>
        <p:nvSpPr>
          <p:cNvPr id="3" name="İçerik Yer Tutucusu 2"/>
          <p:cNvSpPr>
            <a:spLocks noGrp="1"/>
          </p:cNvSpPr>
          <p:nvPr>
            <p:ph idx="1"/>
          </p:nvPr>
        </p:nvSpPr>
        <p:spPr>
          <a:xfrm>
            <a:off x="1351720" y="1539377"/>
            <a:ext cx="10153153" cy="3795947"/>
          </a:xfrm>
        </p:spPr>
        <p:txBody>
          <a:bodyPr/>
          <a:lstStyle/>
          <a:p>
            <a:r>
              <a:rPr lang="tr-TR" dirty="0"/>
              <a:t>-	Kampüsten uzak olması</a:t>
            </a:r>
          </a:p>
          <a:p>
            <a:r>
              <a:rPr lang="tr-TR" dirty="0"/>
              <a:t>-	Teşkilat yapısının henüz tamamlanmaması</a:t>
            </a:r>
          </a:p>
          <a:p>
            <a:r>
              <a:rPr lang="tr-TR" dirty="0"/>
              <a:t>-	Sosyal olanakların yetersiz olması</a:t>
            </a:r>
          </a:p>
          <a:p>
            <a:pPr marL="0" indent="0">
              <a:buNone/>
            </a:pPr>
            <a:endParaRPr lang="tr-TR" dirty="0"/>
          </a:p>
        </p:txBody>
      </p:sp>
    </p:spTree>
    <p:extLst>
      <p:ext uri="{BB962C8B-B14F-4D97-AF65-F5344CB8AC3E}">
        <p14:creationId xmlns:p14="http://schemas.microsoft.com/office/powerpoint/2010/main" val="250284125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3958" y="1402080"/>
            <a:ext cx="10580517" cy="3799633"/>
          </a:xfrm>
          <a:prstGeom prst="rect">
            <a:avLst/>
          </a:prstGeom>
        </p:spPr>
      </p:pic>
    </p:spTree>
    <p:extLst>
      <p:ext uri="{BB962C8B-B14F-4D97-AF65-F5344CB8AC3E}">
        <p14:creationId xmlns:p14="http://schemas.microsoft.com/office/powerpoint/2010/main" val="2970953284"/>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ğ Gözü">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ğ Gözü">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Ağ Gözü">
      <a:fillStyleLst>
        <a:solidFill>
          <a:schemeClr val="phClr"/>
        </a:solidFill>
        <a:gradFill rotWithShape="1">
          <a:gsLst>
            <a:gs pos="0">
              <a:schemeClr val="phClr">
                <a:tint val="60000"/>
                <a:lumMod val="110000"/>
              </a:schemeClr>
            </a:gs>
            <a:gs pos="100000">
              <a:schemeClr val="phClr">
                <a:tint val="82000"/>
              </a:schemeClr>
            </a:gs>
          </a:gsLst>
          <a:lin ang="5400000" scaled="0"/>
        </a:gradFill>
        <a:gradFill rotWithShape="1">
          <a:gsLst>
            <a:gs pos="0">
              <a:schemeClr val="phClr">
                <a:tint val="96000"/>
                <a:lumMod val="104000"/>
              </a:schemeClr>
            </a:gs>
            <a:gs pos="100000">
              <a:schemeClr val="phClr">
                <a:shade val="84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innerShdw blurRad="50800" dist="25400" dir="13500000">
              <a:srgbClr val="000000">
                <a:alpha val="55000"/>
              </a:srgbClr>
            </a:innerShdw>
          </a:effectLst>
        </a:effectStyle>
        <a:effectStyle>
          <a:effectLst>
            <a:outerShdw blurRad="50800" dist="38100" dir="5400000" rotWithShape="0">
              <a:srgbClr val="000000">
                <a:alpha val="60000"/>
              </a:srgbClr>
            </a:outerShdw>
          </a:effectLst>
          <a:scene3d>
            <a:camera prst="orthographicFront">
              <a:rot lat="0" lon="0" rev="0"/>
            </a:camera>
            <a:lightRig rig="threePt" dir="tl"/>
          </a:scene3d>
          <a:sp3d>
            <a:bevelT w="25400" h="25400" prst="slope"/>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28000"/>
                <a:satMod val="94000"/>
                <a:lumMod val="20000"/>
              </a:schemeClr>
              <a:schemeClr val="phClr">
                <a:tint val="94000"/>
                <a:shade val="84000"/>
                <a:satMod val="148000"/>
                <a:lumMod val="114000"/>
              </a:schemeClr>
            </a:duotone>
          </a:blip>
          <a:stretch/>
        </a:blipFill>
      </a:bgFillStyleLst>
    </a:fmtScheme>
  </a:themeElements>
  <a:objectDefaults/>
  <a:extraClrSchemeLst/>
  <a:extLst>
    <a:ext uri="{05A4C25C-085E-4340-85A3-A5531E510DB2}">
      <thm15:themeFamily xmlns:thm15="http://schemas.microsoft.com/office/thememl/2012/main" name="Mesh" id="{789EC3FE-34FD-429C-9918-760025E6C145}" vid="{B8BE45C0-8141-4D58-8C71-A009BC26FBBB}"/>
    </a:ext>
  </a:extLst>
</a:theme>
</file>

<file path=docProps/app.xml><?xml version="1.0" encoding="utf-8"?>
<Properties xmlns="http://schemas.openxmlformats.org/officeDocument/2006/extended-properties" xmlns:vt="http://schemas.openxmlformats.org/officeDocument/2006/docPropsVTypes">
  <Template>TM03457485[[fn=Ağ Gözü]]</Template>
  <TotalTime>4139</TotalTime>
  <Words>509</Words>
  <Application>Microsoft Office PowerPoint</Application>
  <PresentationFormat>Geniş ekran</PresentationFormat>
  <Paragraphs>134</Paragraphs>
  <Slides>14</Slides>
  <Notes>0</Notes>
  <HiddenSlides>0</HiddenSlides>
  <MMClips>0</MMClips>
  <ScaleCrop>false</ScaleCrop>
  <HeadingPairs>
    <vt:vector size="6" baseType="variant">
      <vt:variant>
        <vt:lpstr>Kullanılan Yazı Tipleri</vt:lpstr>
      </vt:variant>
      <vt:variant>
        <vt:i4>5</vt:i4>
      </vt:variant>
      <vt:variant>
        <vt:lpstr>Tema</vt:lpstr>
      </vt:variant>
      <vt:variant>
        <vt:i4>1</vt:i4>
      </vt:variant>
      <vt:variant>
        <vt:lpstr>Slayt Başlıkları</vt:lpstr>
      </vt:variant>
      <vt:variant>
        <vt:i4>14</vt:i4>
      </vt:variant>
    </vt:vector>
  </HeadingPairs>
  <TitlesOfParts>
    <vt:vector size="20" baseType="lpstr">
      <vt:lpstr>Arial</vt:lpstr>
      <vt:lpstr>Calibri</vt:lpstr>
      <vt:lpstr>Century Gothic</vt:lpstr>
      <vt:lpstr>Montserrat Alternates</vt:lpstr>
      <vt:lpstr>Times New Roman</vt:lpstr>
      <vt:lpstr>Ağ Gözü</vt:lpstr>
      <vt:lpstr>PowerPoint Sunusu</vt:lpstr>
      <vt:lpstr>PowerPoint Sunusu</vt:lpstr>
      <vt:lpstr>PowerPoint Sunusu</vt:lpstr>
      <vt:lpstr>PowerPoint Sunusu</vt:lpstr>
      <vt:lpstr>PowerPoint Sunusu</vt:lpstr>
      <vt:lpstr>PowerPoint Sunusu</vt:lpstr>
      <vt:lpstr>PowerPoint Sunusu</vt:lpstr>
      <vt:lpstr>PowerPoint Sunusu</vt:lpstr>
      <vt:lpstr>Fiziki Yapı</vt:lpstr>
      <vt:lpstr>Eğitim Yönüyle</vt:lpstr>
      <vt:lpstr>fotoğraflar</vt:lpstr>
      <vt:lpstr>fotoğraflar</vt:lpstr>
      <vt:lpstr>Eksik yönlerimiz</vt:lpstr>
      <vt:lpstr>PowerPoint Sunusu</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Sunusu</dc:title>
  <dc:creator>Omer YATGIN</dc:creator>
  <cp:lastModifiedBy>Asus</cp:lastModifiedBy>
  <cp:revision>267</cp:revision>
  <dcterms:created xsi:type="dcterms:W3CDTF">2018-02-07T07:43:50Z</dcterms:created>
  <dcterms:modified xsi:type="dcterms:W3CDTF">2024-12-18T10:18:05Z</dcterms:modified>
</cp:coreProperties>
</file>